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7" r:id="rId1"/>
  </p:sldMasterIdLst>
  <p:notesMasterIdLst>
    <p:notesMasterId r:id="rId19"/>
  </p:notesMasterIdLst>
  <p:sldIdLst>
    <p:sldId id="256" r:id="rId2"/>
    <p:sldId id="270" r:id="rId3"/>
    <p:sldId id="257" r:id="rId4"/>
    <p:sldId id="275" r:id="rId5"/>
    <p:sldId id="273" r:id="rId6"/>
    <p:sldId id="276" r:id="rId7"/>
    <p:sldId id="274" r:id="rId8"/>
    <p:sldId id="265" r:id="rId9"/>
    <p:sldId id="279" r:id="rId10"/>
    <p:sldId id="259" r:id="rId11"/>
    <p:sldId id="262" r:id="rId12"/>
    <p:sldId id="261" r:id="rId13"/>
    <p:sldId id="264" r:id="rId14"/>
    <p:sldId id="263" r:id="rId15"/>
    <p:sldId id="266" r:id="rId16"/>
    <p:sldId id="277"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7"/>
    <p:restoredTop sz="80505"/>
  </p:normalViewPr>
  <p:slideViewPr>
    <p:cSldViewPr snapToGrid="0" snapToObjects="1">
      <p:cViewPr varScale="1">
        <p:scale>
          <a:sx n="90" d="100"/>
          <a:sy n="90" d="100"/>
        </p:scale>
        <p:origin x="4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74F90D-E44A-654F-BE23-A99F1DFBF2DA}" type="doc">
      <dgm:prSet loTypeId="urn:microsoft.com/office/officeart/2005/8/layout/hList1" loCatId="" qsTypeId="urn:microsoft.com/office/officeart/2005/8/quickstyle/simple1" qsCatId="simple" csTypeId="urn:microsoft.com/office/officeart/2005/8/colors/colorful2" csCatId="colorful" phldr="1"/>
      <dgm:spPr/>
      <dgm:t>
        <a:bodyPr/>
        <a:lstStyle/>
        <a:p>
          <a:endParaRPr lang="en-US"/>
        </a:p>
      </dgm:t>
    </dgm:pt>
    <dgm:pt modelId="{913E28E2-BE6B-1F44-9482-F66F00415C8A}">
      <dgm:prSet phldrT="[Text]"/>
      <dgm:spPr/>
      <dgm:t>
        <a:bodyPr/>
        <a:lstStyle/>
        <a:p>
          <a:r>
            <a:rPr lang="en-US" dirty="0"/>
            <a:t>Airplane information</a:t>
          </a:r>
        </a:p>
      </dgm:t>
    </dgm:pt>
    <dgm:pt modelId="{7DA4F8CF-DEFB-F241-BCA3-755B48FA6164}" type="parTrans" cxnId="{2539DD22-F48F-4C45-BCA5-3FEE7ABCF983}">
      <dgm:prSet/>
      <dgm:spPr/>
      <dgm:t>
        <a:bodyPr/>
        <a:lstStyle/>
        <a:p>
          <a:endParaRPr lang="en-US"/>
        </a:p>
      </dgm:t>
    </dgm:pt>
    <dgm:pt modelId="{B1291113-CA49-7349-9E05-71BB9F40F0BE}" type="sibTrans" cxnId="{2539DD22-F48F-4C45-BCA5-3FEE7ABCF983}">
      <dgm:prSet/>
      <dgm:spPr/>
      <dgm:t>
        <a:bodyPr/>
        <a:lstStyle/>
        <a:p>
          <a:endParaRPr lang="en-US"/>
        </a:p>
      </dgm:t>
    </dgm:pt>
    <dgm:pt modelId="{A8252D2E-7D84-FF4E-84EF-798A7ABA7687}">
      <dgm:prSet phldrT="[Text]" custT="1"/>
      <dgm:spPr/>
      <dgm:t>
        <a:bodyPr/>
        <a:lstStyle/>
        <a:p>
          <a:r>
            <a:rPr lang="en-US" sz="2000" dirty="0"/>
            <a:t>Make</a:t>
          </a:r>
        </a:p>
      </dgm:t>
    </dgm:pt>
    <dgm:pt modelId="{FE4B372B-EE30-3645-AB67-9113B77083A0}" type="parTrans" cxnId="{ED3EB2E9-D82D-A94C-A942-48D8253D8ECF}">
      <dgm:prSet/>
      <dgm:spPr/>
      <dgm:t>
        <a:bodyPr/>
        <a:lstStyle/>
        <a:p>
          <a:endParaRPr lang="en-US"/>
        </a:p>
      </dgm:t>
    </dgm:pt>
    <dgm:pt modelId="{9C8C215C-FDDD-EF44-8920-81293FB5F3C7}" type="sibTrans" cxnId="{ED3EB2E9-D82D-A94C-A942-48D8253D8ECF}">
      <dgm:prSet/>
      <dgm:spPr/>
      <dgm:t>
        <a:bodyPr/>
        <a:lstStyle/>
        <a:p>
          <a:endParaRPr lang="en-US"/>
        </a:p>
      </dgm:t>
    </dgm:pt>
    <dgm:pt modelId="{83579B50-90A1-B149-B7B7-92A3F997F040}">
      <dgm:prSet phldrT="[Text]" custT="1"/>
      <dgm:spPr/>
      <dgm:t>
        <a:bodyPr/>
        <a:lstStyle/>
        <a:p>
          <a:r>
            <a:rPr lang="en-US" sz="2000" dirty="0"/>
            <a:t>Model</a:t>
          </a:r>
        </a:p>
      </dgm:t>
    </dgm:pt>
    <dgm:pt modelId="{F00BCF91-68A8-B24A-A590-74B468B4BE84}" type="parTrans" cxnId="{5101A76D-F292-DE4B-B7FB-545FFDDB9EAC}">
      <dgm:prSet/>
      <dgm:spPr/>
      <dgm:t>
        <a:bodyPr/>
        <a:lstStyle/>
        <a:p>
          <a:endParaRPr lang="en-US"/>
        </a:p>
      </dgm:t>
    </dgm:pt>
    <dgm:pt modelId="{E46B19A4-0BD7-E843-A440-E47E2E098BC1}" type="sibTrans" cxnId="{5101A76D-F292-DE4B-B7FB-545FFDDB9EAC}">
      <dgm:prSet/>
      <dgm:spPr/>
      <dgm:t>
        <a:bodyPr/>
        <a:lstStyle/>
        <a:p>
          <a:endParaRPr lang="en-US"/>
        </a:p>
      </dgm:t>
    </dgm:pt>
    <dgm:pt modelId="{2E395DEE-3116-274F-9E88-00DCD5293025}">
      <dgm:prSet phldrT="[Text]"/>
      <dgm:spPr/>
      <dgm:t>
        <a:bodyPr/>
        <a:lstStyle/>
        <a:p>
          <a:r>
            <a:rPr lang="en-US" dirty="0"/>
            <a:t>Location information</a:t>
          </a:r>
        </a:p>
      </dgm:t>
    </dgm:pt>
    <dgm:pt modelId="{FB02D5E9-3610-E14C-A55A-CD63867BAB23}" type="parTrans" cxnId="{D9BDFC36-5070-0945-941F-7D44A01BB52D}">
      <dgm:prSet/>
      <dgm:spPr/>
      <dgm:t>
        <a:bodyPr/>
        <a:lstStyle/>
        <a:p>
          <a:endParaRPr lang="en-US"/>
        </a:p>
      </dgm:t>
    </dgm:pt>
    <dgm:pt modelId="{910D7600-8F88-834F-AE76-24CD64993828}" type="sibTrans" cxnId="{D9BDFC36-5070-0945-941F-7D44A01BB52D}">
      <dgm:prSet/>
      <dgm:spPr/>
      <dgm:t>
        <a:bodyPr/>
        <a:lstStyle/>
        <a:p>
          <a:endParaRPr lang="en-US"/>
        </a:p>
      </dgm:t>
    </dgm:pt>
    <dgm:pt modelId="{3DE9894F-2606-4C42-A0E1-549B3C805236}">
      <dgm:prSet phldrT="[Text]" custT="1"/>
      <dgm:spPr/>
      <dgm:t>
        <a:bodyPr/>
        <a:lstStyle/>
        <a:p>
          <a:r>
            <a:rPr lang="en-US" sz="2000" dirty="0"/>
            <a:t>Accident location</a:t>
          </a:r>
        </a:p>
      </dgm:t>
    </dgm:pt>
    <dgm:pt modelId="{78D80F7B-5CFC-5F48-8383-6BD0F55372BD}" type="parTrans" cxnId="{B2D296FA-B109-6642-8A8A-56AFEB919B50}">
      <dgm:prSet/>
      <dgm:spPr/>
      <dgm:t>
        <a:bodyPr/>
        <a:lstStyle/>
        <a:p>
          <a:endParaRPr lang="en-US"/>
        </a:p>
      </dgm:t>
    </dgm:pt>
    <dgm:pt modelId="{8C1B19EF-C003-3943-B8D0-BA3A2C0C0FAB}" type="sibTrans" cxnId="{B2D296FA-B109-6642-8A8A-56AFEB919B50}">
      <dgm:prSet/>
      <dgm:spPr/>
      <dgm:t>
        <a:bodyPr/>
        <a:lstStyle/>
        <a:p>
          <a:endParaRPr lang="en-US"/>
        </a:p>
      </dgm:t>
    </dgm:pt>
    <dgm:pt modelId="{373E1E6D-61CC-0D4F-98B5-1386557EC374}">
      <dgm:prSet phldrT="[Text]"/>
      <dgm:spPr/>
      <dgm:t>
        <a:bodyPr/>
        <a:lstStyle/>
        <a:p>
          <a:r>
            <a:rPr lang="en-US" dirty="0"/>
            <a:t>Injury information</a:t>
          </a:r>
        </a:p>
      </dgm:t>
    </dgm:pt>
    <dgm:pt modelId="{D86F501A-E96F-6646-8BF2-1D332BB5BEA7}" type="parTrans" cxnId="{560E188B-7DDA-D745-82CE-D3C6706DE6B5}">
      <dgm:prSet/>
      <dgm:spPr/>
      <dgm:t>
        <a:bodyPr/>
        <a:lstStyle/>
        <a:p>
          <a:endParaRPr lang="en-US"/>
        </a:p>
      </dgm:t>
    </dgm:pt>
    <dgm:pt modelId="{F1B41C28-17DF-354B-AD36-17249BC75FA5}" type="sibTrans" cxnId="{560E188B-7DDA-D745-82CE-D3C6706DE6B5}">
      <dgm:prSet/>
      <dgm:spPr/>
      <dgm:t>
        <a:bodyPr/>
        <a:lstStyle/>
        <a:p>
          <a:endParaRPr lang="en-US"/>
        </a:p>
      </dgm:t>
    </dgm:pt>
    <dgm:pt modelId="{D904264C-3CAD-B843-83D6-67CFE29F954A}">
      <dgm:prSet phldrT="[Text]" custT="1"/>
      <dgm:spPr/>
      <dgm:t>
        <a:bodyPr/>
        <a:lstStyle/>
        <a:p>
          <a:r>
            <a:rPr lang="en-US" sz="2000" dirty="0"/>
            <a:t>Fatalities</a:t>
          </a:r>
        </a:p>
      </dgm:t>
    </dgm:pt>
    <dgm:pt modelId="{B217FACE-CE1C-D249-B8F3-0EDAD9026D15}" type="parTrans" cxnId="{42585C70-55BD-3B4D-95F7-BFE2BCA3241C}">
      <dgm:prSet/>
      <dgm:spPr/>
      <dgm:t>
        <a:bodyPr/>
        <a:lstStyle/>
        <a:p>
          <a:endParaRPr lang="en-US"/>
        </a:p>
      </dgm:t>
    </dgm:pt>
    <dgm:pt modelId="{80CFEEB0-941C-704D-A826-47B4A0A8FC44}" type="sibTrans" cxnId="{42585C70-55BD-3B4D-95F7-BFE2BCA3241C}">
      <dgm:prSet/>
      <dgm:spPr/>
      <dgm:t>
        <a:bodyPr/>
        <a:lstStyle/>
        <a:p>
          <a:endParaRPr lang="en-US"/>
        </a:p>
      </dgm:t>
    </dgm:pt>
    <dgm:pt modelId="{3CD4AECF-4531-0749-902B-B07D9FB38922}">
      <dgm:prSet phldrT="[Text]" custT="1"/>
      <dgm:spPr/>
      <dgm:t>
        <a:bodyPr/>
        <a:lstStyle/>
        <a:p>
          <a:r>
            <a:rPr lang="en-US" sz="2000" dirty="0"/>
            <a:t>Minor injuries</a:t>
          </a:r>
        </a:p>
      </dgm:t>
    </dgm:pt>
    <dgm:pt modelId="{956CC2B5-ADC3-B74F-A5C2-85A20DECC38E}" type="parTrans" cxnId="{CD86D431-6576-E74C-B381-60B52CA3DC57}">
      <dgm:prSet/>
      <dgm:spPr/>
      <dgm:t>
        <a:bodyPr/>
        <a:lstStyle/>
        <a:p>
          <a:endParaRPr lang="en-US"/>
        </a:p>
      </dgm:t>
    </dgm:pt>
    <dgm:pt modelId="{80C8E5A7-08EA-4F45-AB07-CAD4B2BD009D}" type="sibTrans" cxnId="{CD86D431-6576-E74C-B381-60B52CA3DC57}">
      <dgm:prSet/>
      <dgm:spPr/>
      <dgm:t>
        <a:bodyPr/>
        <a:lstStyle/>
        <a:p>
          <a:endParaRPr lang="en-US"/>
        </a:p>
      </dgm:t>
    </dgm:pt>
    <dgm:pt modelId="{22C43769-2857-CA46-82B0-16ABCF08702A}">
      <dgm:prSet phldrT="[Text]" custT="1"/>
      <dgm:spPr/>
      <dgm:t>
        <a:bodyPr/>
        <a:lstStyle/>
        <a:p>
          <a:r>
            <a:rPr lang="en-US" sz="2000" dirty="0"/>
            <a:t>Engine type</a:t>
          </a:r>
        </a:p>
      </dgm:t>
    </dgm:pt>
    <dgm:pt modelId="{9F12DC37-C7BF-7447-A1EB-4760F7AEB240}" type="parTrans" cxnId="{7939D593-A9B5-3A44-8CF8-D5FB167D628A}">
      <dgm:prSet/>
      <dgm:spPr/>
      <dgm:t>
        <a:bodyPr/>
        <a:lstStyle/>
        <a:p>
          <a:endParaRPr lang="en-US"/>
        </a:p>
      </dgm:t>
    </dgm:pt>
    <dgm:pt modelId="{AADCF796-8ED7-7D44-867C-DE3AF302CA23}" type="sibTrans" cxnId="{7939D593-A9B5-3A44-8CF8-D5FB167D628A}">
      <dgm:prSet/>
      <dgm:spPr/>
      <dgm:t>
        <a:bodyPr/>
        <a:lstStyle/>
        <a:p>
          <a:endParaRPr lang="en-US"/>
        </a:p>
      </dgm:t>
    </dgm:pt>
    <dgm:pt modelId="{62C1BAC2-CBEF-4945-9AAB-971F0845693E}">
      <dgm:prSet phldrT="[Text]" custT="1"/>
      <dgm:spPr/>
      <dgm:t>
        <a:bodyPr/>
        <a:lstStyle/>
        <a:p>
          <a:r>
            <a:rPr lang="en-US" sz="2000" dirty="0"/>
            <a:t>Number of engines</a:t>
          </a:r>
        </a:p>
      </dgm:t>
    </dgm:pt>
    <dgm:pt modelId="{47AE8453-96FB-3042-BFD2-40E92DEAF048}" type="parTrans" cxnId="{697DE8EE-B98E-4F4F-A27A-BCD4E0D11743}">
      <dgm:prSet/>
      <dgm:spPr/>
      <dgm:t>
        <a:bodyPr/>
        <a:lstStyle/>
        <a:p>
          <a:endParaRPr lang="en-US"/>
        </a:p>
      </dgm:t>
    </dgm:pt>
    <dgm:pt modelId="{EDB96821-75D8-DF46-9EC8-7B052577B6CA}" type="sibTrans" cxnId="{697DE8EE-B98E-4F4F-A27A-BCD4E0D11743}">
      <dgm:prSet/>
      <dgm:spPr/>
      <dgm:t>
        <a:bodyPr/>
        <a:lstStyle/>
        <a:p>
          <a:endParaRPr lang="en-US"/>
        </a:p>
      </dgm:t>
    </dgm:pt>
    <dgm:pt modelId="{5A371D10-39C3-444C-B1B8-286AE01B27A3}">
      <dgm:prSet phldrT="[Text]" custT="1"/>
      <dgm:spPr/>
      <dgm:t>
        <a:bodyPr/>
        <a:lstStyle/>
        <a:p>
          <a:r>
            <a:rPr lang="en-US" sz="2000" dirty="0"/>
            <a:t>Weather conditions</a:t>
          </a:r>
        </a:p>
      </dgm:t>
    </dgm:pt>
    <dgm:pt modelId="{30969473-7F2A-554B-A9E6-95C0840A7457}" type="parTrans" cxnId="{D3390A40-7E68-E44D-815E-F9656BB1DAE6}">
      <dgm:prSet/>
      <dgm:spPr/>
      <dgm:t>
        <a:bodyPr/>
        <a:lstStyle/>
        <a:p>
          <a:endParaRPr lang="en-US"/>
        </a:p>
      </dgm:t>
    </dgm:pt>
    <dgm:pt modelId="{0B7FA626-98E8-AE42-8A98-14D9A4FA28D2}" type="sibTrans" cxnId="{D3390A40-7E68-E44D-815E-F9656BB1DAE6}">
      <dgm:prSet/>
      <dgm:spPr/>
      <dgm:t>
        <a:bodyPr/>
        <a:lstStyle/>
        <a:p>
          <a:endParaRPr lang="en-US"/>
        </a:p>
      </dgm:t>
    </dgm:pt>
    <dgm:pt modelId="{3E878D6A-7904-8141-949C-69EFDE0DB363}">
      <dgm:prSet phldrT="[Text]" custT="1"/>
      <dgm:spPr/>
      <dgm:t>
        <a:bodyPr/>
        <a:lstStyle/>
        <a:p>
          <a:r>
            <a:rPr lang="en-US" sz="2000" dirty="0"/>
            <a:t>Severe injuries</a:t>
          </a:r>
        </a:p>
      </dgm:t>
    </dgm:pt>
    <dgm:pt modelId="{A635864B-730F-CD4A-B09F-9D6D38688485}" type="parTrans" cxnId="{7C366D53-2229-B544-BF01-A63DB294C76B}">
      <dgm:prSet/>
      <dgm:spPr/>
      <dgm:t>
        <a:bodyPr/>
        <a:lstStyle/>
        <a:p>
          <a:endParaRPr lang="en-US"/>
        </a:p>
      </dgm:t>
    </dgm:pt>
    <dgm:pt modelId="{DD3039EA-9271-C64F-B07C-46ED652D4DB2}" type="sibTrans" cxnId="{7C366D53-2229-B544-BF01-A63DB294C76B}">
      <dgm:prSet/>
      <dgm:spPr/>
      <dgm:t>
        <a:bodyPr/>
        <a:lstStyle/>
        <a:p>
          <a:endParaRPr lang="en-US"/>
        </a:p>
      </dgm:t>
    </dgm:pt>
    <dgm:pt modelId="{B08D6599-4F95-8342-B8E1-5C6A77BCE52C}">
      <dgm:prSet phldrT="[Text]" custT="1"/>
      <dgm:spPr/>
      <dgm:t>
        <a:bodyPr/>
        <a:lstStyle/>
        <a:p>
          <a:r>
            <a:rPr lang="en-US" sz="2000" dirty="0"/>
            <a:t>No injuries</a:t>
          </a:r>
        </a:p>
      </dgm:t>
    </dgm:pt>
    <dgm:pt modelId="{7EC9FCEC-D4C0-CA4B-8C6C-EDA217E2FBFB}" type="parTrans" cxnId="{3CA6396B-CF9B-7E45-ADD1-1092323C7724}">
      <dgm:prSet/>
      <dgm:spPr/>
      <dgm:t>
        <a:bodyPr/>
        <a:lstStyle/>
        <a:p>
          <a:endParaRPr lang="en-US"/>
        </a:p>
      </dgm:t>
    </dgm:pt>
    <dgm:pt modelId="{60D2EAF9-1BFF-F34B-A07E-0991FDCDF9A2}" type="sibTrans" cxnId="{3CA6396B-CF9B-7E45-ADD1-1092323C7724}">
      <dgm:prSet/>
      <dgm:spPr/>
      <dgm:t>
        <a:bodyPr/>
        <a:lstStyle/>
        <a:p>
          <a:endParaRPr lang="en-US"/>
        </a:p>
      </dgm:t>
    </dgm:pt>
    <dgm:pt modelId="{8C6B39E8-96BB-744C-824C-0958C65DF25E}">
      <dgm:prSet phldrT="[Text]"/>
      <dgm:spPr/>
      <dgm:t>
        <a:bodyPr/>
        <a:lstStyle/>
        <a:p>
          <a:r>
            <a:rPr lang="en-US" dirty="0"/>
            <a:t>Flight information</a:t>
          </a:r>
        </a:p>
      </dgm:t>
    </dgm:pt>
    <dgm:pt modelId="{84D5895C-DE04-F44C-9306-6A1949EA44D2}" type="parTrans" cxnId="{3A9CB3C0-3530-7140-91A0-72121CB9AEBA}">
      <dgm:prSet/>
      <dgm:spPr/>
      <dgm:t>
        <a:bodyPr/>
        <a:lstStyle/>
        <a:p>
          <a:endParaRPr lang="en-US"/>
        </a:p>
      </dgm:t>
    </dgm:pt>
    <dgm:pt modelId="{07CAB1F0-D59C-7542-ADBB-98CD5A219A62}" type="sibTrans" cxnId="{3A9CB3C0-3530-7140-91A0-72121CB9AEBA}">
      <dgm:prSet/>
      <dgm:spPr/>
      <dgm:t>
        <a:bodyPr/>
        <a:lstStyle/>
        <a:p>
          <a:endParaRPr lang="en-US"/>
        </a:p>
      </dgm:t>
    </dgm:pt>
    <dgm:pt modelId="{75A6F57F-BB7F-674A-8D2D-70380AE23869}">
      <dgm:prSet phldrT="[Text]" custT="1"/>
      <dgm:spPr/>
      <dgm:t>
        <a:bodyPr/>
        <a:lstStyle/>
        <a:p>
          <a:r>
            <a:rPr lang="en-US" sz="2000" dirty="0"/>
            <a:t>Phase of flight</a:t>
          </a:r>
        </a:p>
      </dgm:t>
    </dgm:pt>
    <dgm:pt modelId="{075CE667-D9E6-EA48-A350-C4569097CE30}" type="parTrans" cxnId="{AA90D5F8-D756-7146-B425-7590FD6B3F80}">
      <dgm:prSet/>
      <dgm:spPr/>
      <dgm:t>
        <a:bodyPr/>
        <a:lstStyle/>
        <a:p>
          <a:endParaRPr lang="en-US"/>
        </a:p>
      </dgm:t>
    </dgm:pt>
    <dgm:pt modelId="{5E2561DF-4B8D-6B40-9CBD-5914F4640EBB}" type="sibTrans" cxnId="{AA90D5F8-D756-7146-B425-7590FD6B3F80}">
      <dgm:prSet/>
      <dgm:spPr/>
      <dgm:t>
        <a:bodyPr/>
        <a:lstStyle/>
        <a:p>
          <a:endParaRPr lang="en-US"/>
        </a:p>
      </dgm:t>
    </dgm:pt>
    <dgm:pt modelId="{8A8ACC81-5E17-644A-9AB7-6AEE6DDA4C18}">
      <dgm:prSet phldrT="[Text]" custT="1"/>
      <dgm:spPr/>
      <dgm:t>
        <a:bodyPr/>
        <a:lstStyle/>
        <a:p>
          <a:r>
            <a:rPr lang="en-US" sz="2000" dirty="0"/>
            <a:t>Purpose of Flight</a:t>
          </a:r>
        </a:p>
      </dgm:t>
    </dgm:pt>
    <dgm:pt modelId="{D2F30E4D-126F-3244-9A76-DE108CEFD7FA}" type="parTrans" cxnId="{0C6CDCE3-B7F4-8C4F-AF61-8A40A102932C}">
      <dgm:prSet/>
      <dgm:spPr/>
      <dgm:t>
        <a:bodyPr/>
        <a:lstStyle/>
        <a:p>
          <a:endParaRPr lang="en-US"/>
        </a:p>
      </dgm:t>
    </dgm:pt>
    <dgm:pt modelId="{709FB43D-D448-2D45-A474-E11FB1BF504A}" type="sibTrans" cxnId="{0C6CDCE3-B7F4-8C4F-AF61-8A40A102932C}">
      <dgm:prSet/>
      <dgm:spPr/>
      <dgm:t>
        <a:bodyPr/>
        <a:lstStyle/>
        <a:p>
          <a:endParaRPr lang="en-US"/>
        </a:p>
      </dgm:t>
    </dgm:pt>
    <dgm:pt modelId="{1F9531B0-AF58-0341-9168-BCDF584D4444}">
      <dgm:prSet phldrT="[Text]" custT="1"/>
      <dgm:spPr/>
      <dgm:t>
        <a:bodyPr/>
        <a:lstStyle/>
        <a:p>
          <a:r>
            <a:rPr lang="en-US" sz="2000" dirty="0"/>
            <a:t>Airport name</a:t>
          </a:r>
        </a:p>
      </dgm:t>
    </dgm:pt>
    <dgm:pt modelId="{498CD172-7471-894D-908B-939400E65B8A}" type="parTrans" cxnId="{005856DB-314A-1E46-A1F6-682DD51D07EB}">
      <dgm:prSet/>
      <dgm:spPr/>
      <dgm:t>
        <a:bodyPr/>
        <a:lstStyle/>
        <a:p>
          <a:endParaRPr lang="en-US"/>
        </a:p>
      </dgm:t>
    </dgm:pt>
    <dgm:pt modelId="{C66EFAA3-94E9-8640-8CEC-E2473B0DBDD5}" type="sibTrans" cxnId="{005856DB-314A-1E46-A1F6-682DD51D07EB}">
      <dgm:prSet/>
      <dgm:spPr/>
      <dgm:t>
        <a:bodyPr/>
        <a:lstStyle/>
        <a:p>
          <a:endParaRPr lang="en-US"/>
        </a:p>
      </dgm:t>
    </dgm:pt>
    <dgm:pt modelId="{B2A49387-2050-2B40-BD55-F5D585854F80}">
      <dgm:prSet phldrT="[Text]" custT="1"/>
      <dgm:spPr/>
      <dgm:t>
        <a:bodyPr/>
        <a:lstStyle/>
        <a:p>
          <a:r>
            <a:rPr lang="en-US" sz="2000" dirty="0"/>
            <a:t>Latitude</a:t>
          </a:r>
        </a:p>
      </dgm:t>
    </dgm:pt>
    <dgm:pt modelId="{D2517509-E0C1-C341-9474-239F852914E7}" type="parTrans" cxnId="{25AEC54A-804A-3E4A-A234-B7DABECD85F1}">
      <dgm:prSet/>
      <dgm:spPr/>
      <dgm:t>
        <a:bodyPr/>
        <a:lstStyle/>
        <a:p>
          <a:endParaRPr lang="en-US"/>
        </a:p>
      </dgm:t>
    </dgm:pt>
    <dgm:pt modelId="{9386391E-B892-C34B-9E47-E59AC4261317}" type="sibTrans" cxnId="{25AEC54A-804A-3E4A-A234-B7DABECD85F1}">
      <dgm:prSet/>
      <dgm:spPr/>
      <dgm:t>
        <a:bodyPr/>
        <a:lstStyle/>
        <a:p>
          <a:endParaRPr lang="en-US"/>
        </a:p>
      </dgm:t>
    </dgm:pt>
    <dgm:pt modelId="{DD0BFE60-A192-F047-B5CC-EE7CCF71B504}">
      <dgm:prSet phldrT="[Text]" custT="1"/>
      <dgm:spPr/>
      <dgm:t>
        <a:bodyPr/>
        <a:lstStyle/>
        <a:p>
          <a:r>
            <a:rPr lang="en-US" sz="2000" dirty="0"/>
            <a:t>Longitude </a:t>
          </a:r>
        </a:p>
      </dgm:t>
    </dgm:pt>
    <dgm:pt modelId="{5D265017-9055-E342-9A11-A147A2C16FB6}" type="parTrans" cxnId="{67E4C641-E2B9-BA40-9A51-4F49F8F95FED}">
      <dgm:prSet/>
      <dgm:spPr/>
      <dgm:t>
        <a:bodyPr/>
        <a:lstStyle/>
        <a:p>
          <a:endParaRPr lang="en-US"/>
        </a:p>
      </dgm:t>
    </dgm:pt>
    <dgm:pt modelId="{BFCD2D24-B5F1-7A48-9233-7A9187C9420E}" type="sibTrans" cxnId="{67E4C641-E2B9-BA40-9A51-4F49F8F95FED}">
      <dgm:prSet/>
      <dgm:spPr/>
      <dgm:t>
        <a:bodyPr/>
        <a:lstStyle/>
        <a:p>
          <a:endParaRPr lang="en-US"/>
        </a:p>
      </dgm:t>
    </dgm:pt>
    <dgm:pt modelId="{175C1643-0D54-EC4F-AF42-BBE655AA1B6B}" type="pres">
      <dgm:prSet presAssocID="{6F74F90D-E44A-654F-BE23-A99F1DFBF2DA}" presName="Name0" presStyleCnt="0">
        <dgm:presLayoutVars>
          <dgm:dir/>
          <dgm:animLvl val="lvl"/>
          <dgm:resizeHandles val="exact"/>
        </dgm:presLayoutVars>
      </dgm:prSet>
      <dgm:spPr/>
    </dgm:pt>
    <dgm:pt modelId="{B1DC272C-889E-814C-88A4-D5061F220717}" type="pres">
      <dgm:prSet presAssocID="{913E28E2-BE6B-1F44-9482-F66F00415C8A}" presName="composite" presStyleCnt="0"/>
      <dgm:spPr/>
    </dgm:pt>
    <dgm:pt modelId="{6B5758A2-51B5-D74C-A131-3C248CAF6922}" type="pres">
      <dgm:prSet presAssocID="{913E28E2-BE6B-1F44-9482-F66F00415C8A}" presName="parTx" presStyleLbl="alignNode1" presStyleIdx="0" presStyleCnt="4">
        <dgm:presLayoutVars>
          <dgm:chMax val="0"/>
          <dgm:chPref val="0"/>
          <dgm:bulletEnabled val="1"/>
        </dgm:presLayoutVars>
      </dgm:prSet>
      <dgm:spPr/>
    </dgm:pt>
    <dgm:pt modelId="{7F487392-ECC1-C54A-858A-40CA8B367871}" type="pres">
      <dgm:prSet presAssocID="{913E28E2-BE6B-1F44-9482-F66F00415C8A}" presName="desTx" presStyleLbl="alignAccFollowNode1" presStyleIdx="0" presStyleCnt="4">
        <dgm:presLayoutVars>
          <dgm:bulletEnabled val="1"/>
        </dgm:presLayoutVars>
      </dgm:prSet>
      <dgm:spPr/>
    </dgm:pt>
    <dgm:pt modelId="{418DB892-FA9B-D349-9E57-963FDB3D62EA}" type="pres">
      <dgm:prSet presAssocID="{B1291113-CA49-7349-9E05-71BB9F40F0BE}" presName="space" presStyleCnt="0"/>
      <dgm:spPr/>
    </dgm:pt>
    <dgm:pt modelId="{CD57B9A5-37A6-8A40-AEB3-046B0310EA60}" type="pres">
      <dgm:prSet presAssocID="{8C6B39E8-96BB-744C-824C-0958C65DF25E}" presName="composite" presStyleCnt="0"/>
      <dgm:spPr/>
    </dgm:pt>
    <dgm:pt modelId="{6EB3A6A4-0724-A942-9736-5826AD5C2CDF}" type="pres">
      <dgm:prSet presAssocID="{8C6B39E8-96BB-744C-824C-0958C65DF25E}" presName="parTx" presStyleLbl="alignNode1" presStyleIdx="1" presStyleCnt="4">
        <dgm:presLayoutVars>
          <dgm:chMax val="0"/>
          <dgm:chPref val="0"/>
          <dgm:bulletEnabled val="1"/>
        </dgm:presLayoutVars>
      </dgm:prSet>
      <dgm:spPr/>
    </dgm:pt>
    <dgm:pt modelId="{A392071C-684C-554B-8618-C0D263435FFF}" type="pres">
      <dgm:prSet presAssocID="{8C6B39E8-96BB-744C-824C-0958C65DF25E}" presName="desTx" presStyleLbl="alignAccFollowNode1" presStyleIdx="1" presStyleCnt="4">
        <dgm:presLayoutVars>
          <dgm:bulletEnabled val="1"/>
        </dgm:presLayoutVars>
      </dgm:prSet>
      <dgm:spPr/>
    </dgm:pt>
    <dgm:pt modelId="{8205C10F-DACB-4E4B-A379-4DDD49CB2D3C}" type="pres">
      <dgm:prSet presAssocID="{07CAB1F0-D59C-7542-ADBB-98CD5A219A62}" presName="space" presStyleCnt="0"/>
      <dgm:spPr/>
    </dgm:pt>
    <dgm:pt modelId="{240422AA-6CB0-CA44-A107-8C39A2AB74B3}" type="pres">
      <dgm:prSet presAssocID="{2E395DEE-3116-274F-9E88-00DCD5293025}" presName="composite" presStyleCnt="0"/>
      <dgm:spPr/>
    </dgm:pt>
    <dgm:pt modelId="{71E75BFE-681D-9547-9A57-69A0A8962FE1}" type="pres">
      <dgm:prSet presAssocID="{2E395DEE-3116-274F-9E88-00DCD5293025}" presName="parTx" presStyleLbl="alignNode1" presStyleIdx="2" presStyleCnt="4">
        <dgm:presLayoutVars>
          <dgm:chMax val="0"/>
          <dgm:chPref val="0"/>
          <dgm:bulletEnabled val="1"/>
        </dgm:presLayoutVars>
      </dgm:prSet>
      <dgm:spPr/>
    </dgm:pt>
    <dgm:pt modelId="{8A1FF1B0-FDCC-E34F-9A2B-8FBF109DE687}" type="pres">
      <dgm:prSet presAssocID="{2E395DEE-3116-274F-9E88-00DCD5293025}" presName="desTx" presStyleLbl="alignAccFollowNode1" presStyleIdx="2" presStyleCnt="4">
        <dgm:presLayoutVars>
          <dgm:bulletEnabled val="1"/>
        </dgm:presLayoutVars>
      </dgm:prSet>
      <dgm:spPr/>
    </dgm:pt>
    <dgm:pt modelId="{53154A60-8BAE-FC43-867E-324893AA9A4A}" type="pres">
      <dgm:prSet presAssocID="{910D7600-8F88-834F-AE76-24CD64993828}" presName="space" presStyleCnt="0"/>
      <dgm:spPr/>
    </dgm:pt>
    <dgm:pt modelId="{DF493B72-1048-B140-8051-DD1F01057A09}" type="pres">
      <dgm:prSet presAssocID="{373E1E6D-61CC-0D4F-98B5-1386557EC374}" presName="composite" presStyleCnt="0"/>
      <dgm:spPr/>
    </dgm:pt>
    <dgm:pt modelId="{D39B3CAA-836A-8F4C-A0A2-6179AEE873EF}" type="pres">
      <dgm:prSet presAssocID="{373E1E6D-61CC-0D4F-98B5-1386557EC374}" presName="parTx" presStyleLbl="alignNode1" presStyleIdx="3" presStyleCnt="4">
        <dgm:presLayoutVars>
          <dgm:chMax val="0"/>
          <dgm:chPref val="0"/>
          <dgm:bulletEnabled val="1"/>
        </dgm:presLayoutVars>
      </dgm:prSet>
      <dgm:spPr/>
    </dgm:pt>
    <dgm:pt modelId="{ED03C7E4-BB21-D541-8805-804DBAAFCC41}" type="pres">
      <dgm:prSet presAssocID="{373E1E6D-61CC-0D4F-98B5-1386557EC374}" presName="desTx" presStyleLbl="alignAccFollowNode1" presStyleIdx="3" presStyleCnt="4">
        <dgm:presLayoutVars>
          <dgm:bulletEnabled val="1"/>
        </dgm:presLayoutVars>
      </dgm:prSet>
      <dgm:spPr/>
    </dgm:pt>
  </dgm:ptLst>
  <dgm:cxnLst>
    <dgm:cxn modelId="{A3104A17-0107-C84C-A085-0E60D2D2381D}" type="presOf" srcId="{62C1BAC2-CBEF-4945-9AAB-971F0845693E}" destId="{7F487392-ECC1-C54A-858A-40CA8B367871}" srcOrd="0" destOrd="3" presId="urn:microsoft.com/office/officeart/2005/8/layout/hList1"/>
    <dgm:cxn modelId="{58C18221-CBDB-F64F-B107-ED2DFE12CE51}" type="presOf" srcId="{D904264C-3CAD-B843-83D6-67CFE29F954A}" destId="{ED03C7E4-BB21-D541-8805-804DBAAFCC41}" srcOrd="0" destOrd="0" presId="urn:microsoft.com/office/officeart/2005/8/layout/hList1"/>
    <dgm:cxn modelId="{2539DD22-F48F-4C45-BCA5-3FEE7ABCF983}" srcId="{6F74F90D-E44A-654F-BE23-A99F1DFBF2DA}" destId="{913E28E2-BE6B-1F44-9482-F66F00415C8A}" srcOrd="0" destOrd="0" parTransId="{7DA4F8CF-DEFB-F241-BCA3-755B48FA6164}" sibTransId="{B1291113-CA49-7349-9E05-71BB9F40F0BE}"/>
    <dgm:cxn modelId="{CD86D431-6576-E74C-B381-60B52CA3DC57}" srcId="{373E1E6D-61CC-0D4F-98B5-1386557EC374}" destId="{3CD4AECF-4531-0749-902B-B07D9FB38922}" srcOrd="2" destOrd="0" parTransId="{956CC2B5-ADC3-B74F-A5C2-85A20DECC38E}" sibTransId="{80C8E5A7-08EA-4F45-AB07-CAD4B2BD009D}"/>
    <dgm:cxn modelId="{D9BDFC36-5070-0945-941F-7D44A01BB52D}" srcId="{6F74F90D-E44A-654F-BE23-A99F1DFBF2DA}" destId="{2E395DEE-3116-274F-9E88-00DCD5293025}" srcOrd="2" destOrd="0" parTransId="{FB02D5E9-3610-E14C-A55A-CD63867BAB23}" sibTransId="{910D7600-8F88-834F-AE76-24CD64993828}"/>
    <dgm:cxn modelId="{D161913E-0B9F-4F44-8A45-40FA8768D8B6}" type="presOf" srcId="{2E395DEE-3116-274F-9E88-00DCD5293025}" destId="{71E75BFE-681D-9547-9A57-69A0A8962FE1}" srcOrd="0" destOrd="0" presId="urn:microsoft.com/office/officeart/2005/8/layout/hList1"/>
    <dgm:cxn modelId="{D3390A40-7E68-E44D-815E-F9656BB1DAE6}" srcId="{2E395DEE-3116-274F-9E88-00DCD5293025}" destId="{5A371D10-39C3-444C-B1B8-286AE01B27A3}" srcOrd="1" destOrd="0" parTransId="{30969473-7F2A-554B-A9E6-95C0840A7457}" sibTransId="{0B7FA626-98E8-AE42-8A98-14D9A4FA28D2}"/>
    <dgm:cxn modelId="{67E4C641-E2B9-BA40-9A51-4F49F8F95FED}" srcId="{3DE9894F-2606-4C42-A0E1-549B3C805236}" destId="{DD0BFE60-A192-F047-B5CC-EE7CCF71B504}" srcOrd="1" destOrd="0" parTransId="{5D265017-9055-E342-9A11-A147A2C16FB6}" sibTransId="{BFCD2D24-B5F1-7A48-9233-7A9187C9420E}"/>
    <dgm:cxn modelId="{25AEC54A-804A-3E4A-A234-B7DABECD85F1}" srcId="{3DE9894F-2606-4C42-A0E1-549B3C805236}" destId="{B2A49387-2050-2B40-BD55-F5D585854F80}" srcOrd="0" destOrd="0" parTransId="{D2517509-E0C1-C341-9474-239F852914E7}" sibTransId="{9386391E-B892-C34B-9E47-E59AC4261317}"/>
    <dgm:cxn modelId="{7C366D53-2229-B544-BF01-A63DB294C76B}" srcId="{373E1E6D-61CC-0D4F-98B5-1386557EC374}" destId="{3E878D6A-7904-8141-949C-69EFDE0DB363}" srcOrd="1" destOrd="0" parTransId="{A635864B-730F-CD4A-B09F-9D6D38688485}" sibTransId="{DD3039EA-9271-C64F-B07C-46ED652D4DB2}"/>
    <dgm:cxn modelId="{3CA6396B-CF9B-7E45-ADD1-1092323C7724}" srcId="{373E1E6D-61CC-0D4F-98B5-1386557EC374}" destId="{B08D6599-4F95-8342-B8E1-5C6A77BCE52C}" srcOrd="3" destOrd="0" parTransId="{7EC9FCEC-D4C0-CA4B-8C6C-EDA217E2FBFB}" sibTransId="{60D2EAF9-1BFF-F34B-A07E-0991FDCDF9A2}"/>
    <dgm:cxn modelId="{5101A76D-F292-DE4B-B7FB-545FFDDB9EAC}" srcId="{913E28E2-BE6B-1F44-9482-F66F00415C8A}" destId="{83579B50-90A1-B149-B7B7-92A3F997F040}" srcOrd="1" destOrd="0" parTransId="{F00BCF91-68A8-B24A-A590-74B468B4BE84}" sibTransId="{E46B19A4-0BD7-E843-A440-E47E2E098BC1}"/>
    <dgm:cxn modelId="{0BE6256E-0F27-DF4A-A5E1-E9B191BAF3C4}" type="presOf" srcId="{3CD4AECF-4531-0749-902B-B07D9FB38922}" destId="{ED03C7E4-BB21-D541-8805-804DBAAFCC41}" srcOrd="0" destOrd="2" presId="urn:microsoft.com/office/officeart/2005/8/layout/hList1"/>
    <dgm:cxn modelId="{42585C70-55BD-3B4D-95F7-BFE2BCA3241C}" srcId="{373E1E6D-61CC-0D4F-98B5-1386557EC374}" destId="{D904264C-3CAD-B843-83D6-67CFE29F954A}" srcOrd="0" destOrd="0" parTransId="{B217FACE-CE1C-D249-B8F3-0EDAD9026D15}" sibTransId="{80CFEEB0-941C-704D-A826-47B4A0A8FC44}"/>
    <dgm:cxn modelId="{4591DD7D-41C6-C349-8DB3-77F90BEEAA38}" type="presOf" srcId="{B08D6599-4F95-8342-B8E1-5C6A77BCE52C}" destId="{ED03C7E4-BB21-D541-8805-804DBAAFCC41}" srcOrd="0" destOrd="3" presId="urn:microsoft.com/office/officeart/2005/8/layout/hList1"/>
    <dgm:cxn modelId="{44FBB685-10AA-2343-896E-8E45DF9DAFCF}" type="presOf" srcId="{5A371D10-39C3-444C-B1B8-286AE01B27A3}" destId="{8A1FF1B0-FDCC-E34F-9A2B-8FBF109DE687}" srcOrd="0" destOrd="3" presId="urn:microsoft.com/office/officeart/2005/8/layout/hList1"/>
    <dgm:cxn modelId="{560E188B-7DDA-D745-82CE-D3C6706DE6B5}" srcId="{6F74F90D-E44A-654F-BE23-A99F1DFBF2DA}" destId="{373E1E6D-61CC-0D4F-98B5-1386557EC374}" srcOrd="3" destOrd="0" parTransId="{D86F501A-E96F-6646-8BF2-1D332BB5BEA7}" sibTransId="{F1B41C28-17DF-354B-AD36-17249BC75FA5}"/>
    <dgm:cxn modelId="{F7215E8D-4CE0-A94C-8690-6D016CD077EB}" type="presOf" srcId="{B2A49387-2050-2B40-BD55-F5D585854F80}" destId="{8A1FF1B0-FDCC-E34F-9A2B-8FBF109DE687}" srcOrd="0" destOrd="1" presId="urn:microsoft.com/office/officeart/2005/8/layout/hList1"/>
    <dgm:cxn modelId="{7939D593-A9B5-3A44-8CF8-D5FB167D628A}" srcId="{913E28E2-BE6B-1F44-9482-F66F00415C8A}" destId="{22C43769-2857-CA46-82B0-16ABCF08702A}" srcOrd="2" destOrd="0" parTransId="{9F12DC37-C7BF-7447-A1EB-4760F7AEB240}" sibTransId="{AADCF796-8ED7-7D44-867C-DE3AF302CA23}"/>
    <dgm:cxn modelId="{4452D294-033A-6B48-95A2-31744BB067C5}" type="presOf" srcId="{1F9531B0-AF58-0341-9168-BCDF584D4444}" destId="{A392071C-684C-554B-8618-C0D263435FFF}" srcOrd="0" destOrd="0" presId="urn:microsoft.com/office/officeart/2005/8/layout/hList1"/>
    <dgm:cxn modelId="{22CF02A9-0DD5-454C-BE8B-5B5BBEE462B3}" type="presOf" srcId="{913E28E2-BE6B-1F44-9482-F66F00415C8A}" destId="{6B5758A2-51B5-D74C-A131-3C248CAF6922}" srcOrd="0" destOrd="0" presId="urn:microsoft.com/office/officeart/2005/8/layout/hList1"/>
    <dgm:cxn modelId="{94E765AA-47C2-FF42-B63F-18244CB00CF7}" type="presOf" srcId="{A8252D2E-7D84-FF4E-84EF-798A7ABA7687}" destId="{7F487392-ECC1-C54A-858A-40CA8B367871}" srcOrd="0" destOrd="0" presId="urn:microsoft.com/office/officeart/2005/8/layout/hList1"/>
    <dgm:cxn modelId="{CACEF5AB-D65F-0649-9CC6-8CDCC991B3B3}" type="presOf" srcId="{8C6B39E8-96BB-744C-824C-0958C65DF25E}" destId="{6EB3A6A4-0724-A942-9736-5826AD5C2CDF}" srcOrd="0" destOrd="0" presId="urn:microsoft.com/office/officeart/2005/8/layout/hList1"/>
    <dgm:cxn modelId="{B775EBBB-EB6F-CE42-AE61-FCCAFAC7CAA8}" type="presOf" srcId="{75A6F57F-BB7F-674A-8D2D-70380AE23869}" destId="{A392071C-684C-554B-8618-C0D263435FFF}" srcOrd="0" destOrd="1" presId="urn:microsoft.com/office/officeart/2005/8/layout/hList1"/>
    <dgm:cxn modelId="{3A9CB3C0-3530-7140-91A0-72121CB9AEBA}" srcId="{6F74F90D-E44A-654F-BE23-A99F1DFBF2DA}" destId="{8C6B39E8-96BB-744C-824C-0958C65DF25E}" srcOrd="1" destOrd="0" parTransId="{84D5895C-DE04-F44C-9306-6A1949EA44D2}" sibTransId="{07CAB1F0-D59C-7542-ADBB-98CD5A219A62}"/>
    <dgm:cxn modelId="{2C0AA2C5-8E24-964E-AE3F-3165546BF0C6}" type="presOf" srcId="{3DE9894F-2606-4C42-A0E1-549B3C805236}" destId="{8A1FF1B0-FDCC-E34F-9A2B-8FBF109DE687}" srcOrd="0" destOrd="0" presId="urn:microsoft.com/office/officeart/2005/8/layout/hList1"/>
    <dgm:cxn modelId="{FD9B3FC9-EC15-2E4A-ADC9-EE6CA299CF82}" type="presOf" srcId="{8A8ACC81-5E17-644A-9AB7-6AEE6DDA4C18}" destId="{A392071C-684C-554B-8618-C0D263435FFF}" srcOrd="0" destOrd="2" presId="urn:microsoft.com/office/officeart/2005/8/layout/hList1"/>
    <dgm:cxn modelId="{C0B425D2-BF8A-CC45-99CE-52B4A42219B7}" type="presOf" srcId="{DD0BFE60-A192-F047-B5CC-EE7CCF71B504}" destId="{8A1FF1B0-FDCC-E34F-9A2B-8FBF109DE687}" srcOrd="0" destOrd="2" presId="urn:microsoft.com/office/officeart/2005/8/layout/hList1"/>
    <dgm:cxn modelId="{7D9A47D8-68F1-4A47-A442-AE94CE7DA706}" type="presOf" srcId="{22C43769-2857-CA46-82B0-16ABCF08702A}" destId="{7F487392-ECC1-C54A-858A-40CA8B367871}" srcOrd="0" destOrd="2" presId="urn:microsoft.com/office/officeart/2005/8/layout/hList1"/>
    <dgm:cxn modelId="{005856DB-314A-1E46-A1F6-682DD51D07EB}" srcId="{8C6B39E8-96BB-744C-824C-0958C65DF25E}" destId="{1F9531B0-AF58-0341-9168-BCDF584D4444}" srcOrd="0" destOrd="0" parTransId="{498CD172-7471-894D-908B-939400E65B8A}" sibTransId="{C66EFAA3-94E9-8640-8CEC-E2473B0DBDD5}"/>
    <dgm:cxn modelId="{DAB0A9DF-B889-304F-B36B-27D9D1F2CC49}" type="presOf" srcId="{373E1E6D-61CC-0D4F-98B5-1386557EC374}" destId="{D39B3CAA-836A-8F4C-A0A2-6179AEE873EF}" srcOrd="0" destOrd="0" presId="urn:microsoft.com/office/officeart/2005/8/layout/hList1"/>
    <dgm:cxn modelId="{1071BDE3-DBE4-9E49-93D6-7FB6B6530E8C}" type="presOf" srcId="{3E878D6A-7904-8141-949C-69EFDE0DB363}" destId="{ED03C7E4-BB21-D541-8805-804DBAAFCC41}" srcOrd="0" destOrd="1" presId="urn:microsoft.com/office/officeart/2005/8/layout/hList1"/>
    <dgm:cxn modelId="{0C6CDCE3-B7F4-8C4F-AF61-8A40A102932C}" srcId="{8C6B39E8-96BB-744C-824C-0958C65DF25E}" destId="{8A8ACC81-5E17-644A-9AB7-6AEE6DDA4C18}" srcOrd="2" destOrd="0" parTransId="{D2F30E4D-126F-3244-9A76-DE108CEFD7FA}" sibTransId="{709FB43D-D448-2D45-A474-E11FB1BF504A}"/>
    <dgm:cxn modelId="{ED3EB2E9-D82D-A94C-A942-48D8253D8ECF}" srcId="{913E28E2-BE6B-1F44-9482-F66F00415C8A}" destId="{A8252D2E-7D84-FF4E-84EF-798A7ABA7687}" srcOrd="0" destOrd="0" parTransId="{FE4B372B-EE30-3645-AB67-9113B77083A0}" sibTransId="{9C8C215C-FDDD-EF44-8920-81293FB5F3C7}"/>
    <dgm:cxn modelId="{697DE8EE-B98E-4F4F-A27A-BCD4E0D11743}" srcId="{913E28E2-BE6B-1F44-9482-F66F00415C8A}" destId="{62C1BAC2-CBEF-4945-9AAB-971F0845693E}" srcOrd="3" destOrd="0" parTransId="{47AE8453-96FB-3042-BFD2-40E92DEAF048}" sibTransId="{EDB96821-75D8-DF46-9EC8-7B052577B6CA}"/>
    <dgm:cxn modelId="{1DCC99EF-0577-6B4B-8D5D-8737D1175CCE}" type="presOf" srcId="{83579B50-90A1-B149-B7B7-92A3F997F040}" destId="{7F487392-ECC1-C54A-858A-40CA8B367871}" srcOrd="0" destOrd="1" presId="urn:microsoft.com/office/officeart/2005/8/layout/hList1"/>
    <dgm:cxn modelId="{85EFB7F1-98AE-7E45-8E67-1EC89CF52900}" type="presOf" srcId="{6F74F90D-E44A-654F-BE23-A99F1DFBF2DA}" destId="{175C1643-0D54-EC4F-AF42-BBE655AA1B6B}" srcOrd="0" destOrd="0" presId="urn:microsoft.com/office/officeart/2005/8/layout/hList1"/>
    <dgm:cxn modelId="{AA90D5F8-D756-7146-B425-7590FD6B3F80}" srcId="{8C6B39E8-96BB-744C-824C-0958C65DF25E}" destId="{75A6F57F-BB7F-674A-8D2D-70380AE23869}" srcOrd="1" destOrd="0" parTransId="{075CE667-D9E6-EA48-A350-C4569097CE30}" sibTransId="{5E2561DF-4B8D-6B40-9CBD-5914F4640EBB}"/>
    <dgm:cxn modelId="{B2D296FA-B109-6642-8A8A-56AFEB919B50}" srcId="{2E395DEE-3116-274F-9E88-00DCD5293025}" destId="{3DE9894F-2606-4C42-A0E1-549B3C805236}" srcOrd="0" destOrd="0" parTransId="{78D80F7B-5CFC-5F48-8383-6BD0F55372BD}" sibTransId="{8C1B19EF-C003-3943-B8D0-BA3A2C0C0FAB}"/>
    <dgm:cxn modelId="{DC3215C2-6602-3943-826F-2604229436E8}" type="presParOf" srcId="{175C1643-0D54-EC4F-AF42-BBE655AA1B6B}" destId="{B1DC272C-889E-814C-88A4-D5061F220717}" srcOrd="0" destOrd="0" presId="urn:microsoft.com/office/officeart/2005/8/layout/hList1"/>
    <dgm:cxn modelId="{21A38413-DC92-AB46-A614-6E9877896398}" type="presParOf" srcId="{B1DC272C-889E-814C-88A4-D5061F220717}" destId="{6B5758A2-51B5-D74C-A131-3C248CAF6922}" srcOrd="0" destOrd="0" presId="urn:microsoft.com/office/officeart/2005/8/layout/hList1"/>
    <dgm:cxn modelId="{DB821A36-1A37-364F-9CA0-3A4096F05EB8}" type="presParOf" srcId="{B1DC272C-889E-814C-88A4-D5061F220717}" destId="{7F487392-ECC1-C54A-858A-40CA8B367871}" srcOrd="1" destOrd="0" presId="urn:microsoft.com/office/officeart/2005/8/layout/hList1"/>
    <dgm:cxn modelId="{46169B2E-0559-CB44-A696-BED1436C0D5B}" type="presParOf" srcId="{175C1643-0D54-EC4F-AF42-BBE655AA1B6B}" destId="{418DB892-FA9B-D349-9E57-963FDB3D62EA}" srcOrd="1" destOrd="0" presId="urn:microsoft.com/office/officeart/2005/8/layout/hList1"/>
    <dgm:cxn modelId="{FF64739E-8E3E-7840-9F8F-3A0CEF57590B}" type="presParOf" srcId="{175C1643-0D54-EC4F-AF42-BBE655AA1B6B}" destId="{CD57B9A5-37A6-8A40-AEB3-046B0310EA60}" srcOrd="2" destOrd="0" presId="urn:microsoft.com/office/officeart/2005/8/layout/hList1"/>
    <dgm:cxn modelId="{30F963B7-112E-7E4B-AAAD-0BF2E9A42B3C}" type="presParOf" srcId="{CD57B9A5-37A6-8A40-AEB3-046B0310EA60}" destId="{6EB3A6A4-0724-A942-9736-5826AD5C2CDF}" srcOrd="0" destOrd="0" presId="urn:microsoft.com/office/officeart/2005/8/layout/hList1"/>
    <dgm:cxn modelId="{9FCD3E20-8E39-534B-964B-B1BCD539E9DD}" type="presParOf" srcId="{CD57B9A5-37A6-8A40-AEB3-046B0310EA60}" destId="{A392071C-684C-554B-8618-C0D263435FFF}" srcOrd="1" destOrd="0" presId="urn:microsoft.com/office/officeart/2005/8/layout/hList1"/>
    <dgm:cxn modelId="{83C600C5-068C-D841-BAE8-E9ED7AB62E91}" type="presParOf" srcId="{175C1643-0D54-EC4F-AF42-BBE655AA1B6B}" destId="{8205C10F-DACB-4E4B-A379-4DDD49CB2D3C}" srcOrd="3" destOrd="0" presId="urn:microsoft.com/office/officeart/2005/8/layout/hList1"/>
    <dgm:cxn modelId="{13D419F9-B65C-894F-BA1D-1BD7E2012B12}" type="presParOf" srcId="{175C1643-0D54-EC4F-AF42-BBE655AA1B6B}" destId="{240422AA-6CB0-CA44-A107-8C39A2AB74B3}" srcOrd="4" destOrd="0" presId="urn:microsoft.com/office/officeart/2005/8/layout/hList1"/>
    <dgm:cxn modelId="{3933CAF6-04A0-8946-9473-17F0F6130AB9}" type="presParOf" srcId="{240422AA-6CB0-CA44-A107-8C39A2AB74B3}" destId="{71E75BFE-681D-9547-9A57-69A0A8962FE1}" srcOrd="0" destOrd="0" presId="urn:microsoft.com/office/officeart/2005/8/layout/hList1"/>
    <dgm:cxn modelId="{65F6DB6F-4E01-EB41-AEB5-53F72E32607A}" type="presParOf" srcId="{240422AA-6CB0-CA44-A107-8C39A2AB74B3}" destId="{8A1FF1B0-FDCC-E34F-9A2B-8FBF109DE687}" srcOrd="1" destOrd="0" presId="urn:microsoft.com/office/officeart/2005/8/layout/hList1"/>
    <dgm:cxn modelId="{F548FE79-790D-264C-8FB5-1182E08F2096}" type="presParOf" srcId="{175C1643-0D54-EC4F-AF42-BBE655AA1B6B}" destId="{53154A60-8BAE-FC43-867E-324893AA9A4A}" srcOrd="5" destOrd="0" presId="urn:microsoft.com/office/officeart/2005/8/layout/hList1"/>
    <dgm:cxn modelId="{B10832EC-6828-D941-AFC1-EA450F604423}" type="presParOf" srcId="{175C1643-0D54-EC4F-AF42-BBE655AA1B6B}" destId="{DF493B72-1048-B140-8051-DD1F01057A09}" srcOrd="6" destOrd="0" presId="urn:microsoft.com/office/officeart/2005/8/layout/hList1"/>
    <dgm:cxn modelId="{7EFE7921-B8AD-4948-8DB8-F66583ADED44}" type="presParOf" srcId="{DF493B72-1048-B140-8051-DD1F01057A09}" destId="{D39B3CAA-836A-8F4C-A0A2-6179AEE873EF}" srcOrd="0" destOrd="0" presId="urn:microsoft.com/office/officeart/2005/8/layout/hList1"/>
    <dgm:cxn modelId="{BA04FACA-7DF4-6641-9D4D-B69F25B5A840}" type="presParOf" srcId="{DF493B72-1048-B140-8051-DD1F01057A09}" destId="{ED03C7E4-BB21-D541-8805-804DBAAFCC4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1D738E-CCAB-8947-A9C7-6908B391E62D}" type="doc">
      <dgm:prSet loTypeId="urn:microsoft.com/office/officeart/2005/8/layout/process1" loCatId="" qsTypeId="urn:microsoft.com/office/officeart/2005/8/quickstyle/simple3" qsCatId="simple" csTypeId="urn:microsoft.com/office/officeart/2005/8/colors/colorful2" csCatId="colorful" phldr="1"/>
      <dgm:spPr/>
    </dgm:pt>
    <dgm:pt modelId="{09ACEB7D-ED5D-7D44-B9F8-E6D49EFD02C5}">
      <dgm:prSet phldrT="[Text]" custT="1"/>
      <dgm:spPr/>
      <dgm:t>
        <a:bodyPr/>
        <a:lstStyle/>
        <a:p>
          <a:r>
            <a:rPr lang="en-US" sz="2400" dirty="0"/>
            <a:t>Filter out irrelevant data</a:t>
          </a:r>
        </a:p>
      </dgm:t>
    </dgm:pt>
    <dgm:pt modelId="{BC18C19C-ECAA-FA4C-8156-5A0E2272FB5F}" type="parTrans" cxnId="{2AD07141-F80B-A14D-82D0-FB5539406D2A}">
      <dgm:prSet/>
      <dgm:spPr/>
      <dgm:t>
        <a:bodyPr/>
        <a:lstStyle/>
        <a:p>
          <a:endParaRPr lang="en-US"/>
        </a:p>
      </dgm:t>
    </dgm:pt>
    <dgm:pt modelId="{43051FAD-7F63-3D48-BA54-0CFFBAA1B4CC}" type="sibTrans" cxnId="{2AD07141-F80B-A14D-82D0-FB5539406D2A}">
      <dgm:prSet/>
      <dgm:spPr/>
      <dgm:t>
        <a:bodyPr/>
        <a:lstStyle/>
        <a:p>
          <a:endParaRPr lang="en-US"/>
        </a:p>
      </dgm:t>
    </dgm:pt>
    <dgm:pt modelId="{19CE1E89-2BE4-7243-B214-10E8280191BF}">
      <dgm:prSet phldrT="[Text]" custT="1"/>
      <dgm:spPr/>
      <dgm:t>
        <a:bodyPr/>
        <a:lstStyle/>
        <a:p>
          <a:r>
            <a:rPr lang="en-US" sz="2400" dirty="0"/>
            <a:t>Remove or replace incomplete data</a:t>
          </a:r>
        </a:p>
      </dgm:t>
    </dgm:pt>
    <dgm:pt modelId="{23E170F7-D7A3-3A45-B080-132979483B1C}" type="parTrans" cxnId="{1F5E1560-BE21-9A40-8031-EBFFAA1F9B38}">
      <dgm:prSet/>
      <dgm:spPr/>
      <dgm:t>
        <a:bodyPr/>
        <a:lstStyle/>
        <a:p>
          <a:endParaRPr lang="en-US"/>
        </a:p>
      </dgm:t>
    </dgm:pt>
    <dgm:pt modelId="{8E19A4EE-0552-4548-91DE-A62CE6D16FDC}" type="sibTrans" cxnId="{1F5E1560-BE21-9A40-8031-EBFFAA1F9B38}">
      <dgm:prSet/>
      <dgm:spPr/>
      <dgm:t>
        <a:bodyPr/>
        <a:lstStyle/>
        <a:p>
          <a:endParaRPr lang="en-US"/>
        </a:p>
      </dgm:t>
    </dgm:pt>
    <dgm:pt modelId="{87F38D5E-C1F5-084C-8D67-D38D96A7ECFE}">
      <dgm:prSet phldrT="[Text]" custT="1"/>
      <dgm:spPr/>
      <dgm:t>
        <a:bodyPr/>
        <a:lstStyle/>
        <a:p>
          <a:r>
            <a:rPr lang="en-US" sz="2400" dirty="0"/>
            <a:t>Standardize data format</a:t>
          </a:r>
        </a:p>
      </dgm:t>
    </dgm:pt>
    <dgm:pt modelId="{A3D7F816-6171-1844-8452-4F0EA48A2DAF}" type="parTrans" cxnId="{7AA9DE0C-AF53-394A-BE6C-F57C793972E9}">
      <dgm:prSet/>
      <dgm:spPr/>
      <dgm:t>
        <a:bodyPr/>
        <a:lstStyle/>
        <a:p>
          <a:endParaRPr lang="en-US"/>
        </a:p>
      </dgm:t>
    </dgm:pt>
    <dgm:pt modelId="{497115B0-E3EF-9B47-B19B-41AC9AA6211B}" type="sibTrans" cxnId="{7AA9DE0C-AF53-394A-BE6C-F57C793972E9}">
      <dgm:prSet/>
      <dgm:spPr/>
      <dgm:t>
        <a:bodyPr/>
        <a:lstStyle/>
        <a:p>
          <a:endParaRPr lang="en-US"/>
        </a:p>
      </dgm:t>
    </dgm:pt>
    <dgm:pt modelId="{5F9506C3-E4DA-9544-B681-6F3CA78DE411}">
      <dgm:prSet phldrT="[Text]" custT="1"/>
      <dgm:spPr/>
      <dgm:t>
        <a:bodyPr/>
        <a:lstStyle/>
        <a:p>
          <a:r>
            <a:rPr lang="en-US" sz="2400" dirty="0"/>
            <a:t>Investigate for trends</a:t>
          </a:r>
        </a:p>
      </dgm:t>
    </dgm:pt>
    <dgm:pt modelId="{1C7E3E3E-0B6C-D64E-BA9C-ACFA0CD210C4}" type="parTrans" cxnId="{AA4F6CC7-2E93-8A4C-9BDC-559900ABA89A}">
      <dgm:prSet/>
      <dgm:spPr/>
      <dgm:t>
        <a:bodyPr/>
        <a:lstStyle/>
        <a:p>
          <a:endParaRPr lang="en-US"/>
        </a:p>
      </dgm:t>
    </dgm:pt>
    <dgm:pt modelId="{0178E955-D7EE-F847-A110-1B36DBE00207}" type="sibTrans" cxnId="{AA4F6CC7-2E93-8A4C-9BDC-559900ABA89A}">
      <dgm:prSet/>
      <dgm:spPr/>
      <dgm:t>
        <a:bodyPr/>
        <a:lstStyle/>
        <a:p>
          <a:endParaRPr lang="en-US"/>
        </a:p>
      </dgm:t>
    </dgm:pt>
    <dgm:pt modelId="{BF45DE9E-524B-6342-81E6-2D30D5BD2196}" type="pres">
      <dgm:prSet presAssocID="{561D738E-CCAB-8947-A9C7-6908B391E62D}" presName="Name0" presStyleCnt="0">
        <dgm:presLayoutVars>
          <dgm:dir/>
          <dgm:resizeHandles val="exact"/>
        </dgm:presLayoutVars>
      </dgm:prSet>
      <dgm:spPr/>
    </dgm:pt>
    <dgm:pt modelId="{275C4FB6-6BE0-E944-BCD6-19B3268DB48A}" type="pres">
      <dgm:prSet presAssocID="{09ACEB7D-ED5D-7D44-B9F8-E6D49EFD02C5}" presName="node" presStyleLbl="node1" presStyleIdx="0" presStyleCnt="4">
        <dgm:presLayoutVars>
          <dgm:bulletEnabled val="1"/>
        </dgm:presLayoutVars>
      </dgm:prSet>
      <dgm:spPr/>
    </dgm:pt>
    <dgm:pt modelId="{B47901DD-DE48-0042-93A9-9F4FF5B04654}" type="pres">
      <dgm:prSet presAssocID="{43051FAD-7F63-3D48-BA54-0CFFBAA1B4CC}" presName="sibTrans" presStyleLbl="sibTrans2D1" presStyleIdx="0" presStyleCnt="3"/>
      <dgm:spPr/>
    </dgm:pt>
    <dgm:pt modelId="{B11C5E2F-A6A1-5240-92E8-20BAB650071E}" type="pres">
      <dgm:prSet presAssocID="{43051FAD-7F63-3D48-BA54-0CFFBAA1B4CC}" presName="connectorText" presStyleLbl="sibTrans2D1" presStyleIdx="0" presStyleCnt="3"/>
      <dgm:spPr/>
    </dgm:pt>
    <dgm:pt modelId="{C6C9CB56-9697-C949-9251-56781EAF8B5E}" type="pres">
      <dgm:prSet presAssocID="{19CE1E89-2BE4-7243-B214-10E8280191BF}" presName="node" presStyleLbl="node1" presStyleIdx="1" presStyleCnt="4">
        <dgm:presLayoutVars>
          <dgm:bulletEnabled val="1"/>
        </dgm:presLayoutVars>
      </dgm:prSet>
      <dgm:spPr/>
    </dgm:pt>
    <dgm:pt modelId="{8E787DEA-03C3-714E-BDDB-2E60D4D182A7}" type="pres">
      <dgm:prSet presAssocID="{8E19A4EE-0552-4548-91DE-A62CE6D16FDC}" presName="sibTrans" presStyleLbl="sibTrans2D1" presStyleIdx="1" presStyleCnt="3"/>
      <dgm:spPr/>
    </dgm:pt>
    <dgm:pt modelId="{867379F8-4037-E54C-AB77-D61A32BE16BC}" type="pres">
      <dgm:prSet presAssocID="{8E19A4EE-0552-4548-91DE-A62CE6D16FDC}" presName="connectorText" presStyleLbl="sibTrans2D1" presStyleIdx="1" presStyleCnt="3"/>
      <dgm:spPr/>
    </dgm:pt>
    <dgm:pt modelId="{3B932811-E98A-9249-9E26-25ED69D6B191}" type="pres">
      <dgm:prSet presAssocID="{87F38D5E-C1F5-084C-8D67-D38D96A7ECFE}" presName="node" presStyleLbl="node1" presStyleIdx="2" presStyleCnt="4">
        <dgm:presLayoutVars>
          <dgm:bulletEnabled val="1"/>
        </dgm:presLayoutVars>
      </dgm:prSet>
      <dgm:spPr/>
    </dgm:pt>
    <dgm:pt modelId="{7C511523-0F99-CA4C-958A-9015E9429725}" type="pres">
      <dgm:prSet presAssocID="{497115B0-E3EF-9B47-B19B-41AC9AA6211B}" presName="sibTrans" presStyleLbl="sibTrans2D1" presStyleIdx="2" presStyleCnt="3"/>
      <dgm:spPr/>
    </dgm:pt>
    <dgm:pt modelId="{91A8C86B-71BC-284B-B64E-EFA17C95E2D3}" type="pres">
      <dgm:prSet presAssocID="{497115B0-E3EF-9B47-B19B-41AC9AA6211B}" presName="connectorText" presStyleLbl="sibTrans2D1" presStyleIdx="2" presStyleCnt="3"/>
      <dgm:spPr/>
    </dgm:pt>
    <dgm:pt modelId="{0D33DFCB-2920-D740-8B8B-63E56F46EDEC}" type="pres">
      <dgm:prSet presAssocID="{5F9506C3-E4DA-9544-B681-6F3CA78DE411}" presName="node" presStyleLbl="node1" presStyleIdx="3" presStyleCnt="4">
        <dgm:presLayoutVars>
          <dgm:bulletEnabled val="1"/>
        </dgm:presLayoutVars>
      </dgm:prSet>
      <dgm:spPr/>
    </dgm:pt>
  </dgm:ptLst>
  <dgm:cxnLst>
    <dgm:cxn modelId="{7AA9DE0C-AF53-394A-BE6C-F57C793972E9}" srcId="{561D738E-CCAB-8947-A9C7-6908B391E62D}" destId="{87F38D5E-C1F5-084C-8D67-D38D96A7ECFE}" srcOrd="2" destOrd="0" parTransId="{A3D7F816-6171-1844-8452-4F0EA48A2DAF}" sibTransId="{497115B0-E3EF-9B47-B19B-41AC9AA6211B}"/>
    <dgm:cxn modelId="{13A4DE39-7C0A-8E4E-B604-DBCE985F31FF}" type="presOf" srcId="{8E19A4EE-0552-4548-91DE-A62CE6D16FDC}" destId="{8E787DEA-03C3-714E-BDDB-2E60D4D182A7}" srcOrd="0" destOrd="0" presId="urn:microsoft.com/office/officeart/2005/8/layout/process1"/>
    <dgm:cxn modelId="{D902A540-C8D4-E54F-90CB-418A2B43A8FD}" type="presOf" srcId="{8E19A4EE-0552-4548-91DE-A62CE6D16FDC}" destId="{867379F8-4037-E54C-AB77-D61A32BE16BC}" srcOrd="1" destOrd="0" presId="urn:microsoft.com/office/officeart/2005/8/layout/process1"/>
    <dgm:cxn modelId="{2AD07141-F80B-A14D-82D0-FB5539406D2A}" srcId="{561D738E-CCAB-8947-A9C7-6908B391E62D}" destId="{09ACEB7D-ED5D-7D44-B9F8-E6D49EFD02C5}" srcOrd="0" destOrd="0" parTransId="{BC18C19C-ECAA-FA4C-8156-5A0E2272FB5F}" sibTransId="{43051FAD-7F63-3D48-BA54-0CFFBAA1B4CC}"/>
    <dgm:cxn modelId="{1F36564A-C4D9-D149-A674-179B57F6B475}" type="presOf" srcId="{497115B0-E3EF-9B47-B19B-41AC9AA6211B}" destId="{7C511523-0F99-CA4C-958A-9015E9429725}" srcOrd="0" destOrd="0" presId="urn:microsoft.com/office/officeart/2005/8/layout/process1"/>
    <dgm:cxn modelId="{1F5E1560-BE21-9A40-8031-EBFFAA1F9B38}" srcId="{561D738E-CCAB-8947-A9C7-6908B391E62D}" destId="{19CE1E89-2BE4-7243-B214-10E8280191BF}" srcOrd="1" destOrd="0" parTransId="{23E170F7-D7A3-3A45-B080-132979483B1C}" sibTransId="{8E19A4EE-0552-4548-91DE-A62CE6D16FDC}"/>
    <dgm:cxn modelId="{2F8A6985-491A-CE4D-8EBC-945A4E1DA5D8}" type="presOf" srcId="{43051FAD-7F63-3D48-BA54-0CFFBAA1B4CC}" destId="{B47901DD-DE48-0042-93A9-9F4FF5B04654}" srcOrd="0" destOrd="0" presId="urn:microsoft.com/office/officeart/2005/8/layout/process1"/>
    <dgm:cxn modelId="{9528A18F-DB6F-4445-B24A-ED970240E5D8}" type="presOf" srcId="{09ACEB7D-ED5D-7D44-B9F8-E6D49EFD02C5}" destId="{275C4FB6-6BE0-E944-BCD6-19B3268DB48A}" srcOrd="0" destOrd="0" presId="urn:microsoft.com/office/officeart/2005/8/layout/process1"/>
    <dgm:cxn modelId="{DC601394-CE65-B441-BC34-084E96E596EE}" type="presOf" srcId="{561D738E-CCAB-8947-A9C7-6908B391E62D}" destId="{BF45DE9E-524B-6342-81E6-2D30D5BD2196}" srcOrd="0" destOrd="0" presId="urn:microsoft.com/office/officeart/2005/8/layout/process1"/>
    <dgm:cxn modelId="{7A1264A1-B014-BB49-99A0-CF98AED36790}" type="presOf" srcId="{87F38D5E-C1F5-084C-8D67-D38D96A7ECFE}" destId="{3B932811-E98A-9249-9E26-25ED69D6B191}" srcOrd="0" destOrd="0" presId="urn:microsoft.com/office/officeart/2005/8/layout/process1"/>
    <dgm:cxn modelId="{AA4F6CC7-2E93-8A4C-9BDC-559900ABA89A}" srcId="{561D738E-CCAB-8947-A9C7-6908B391E62D}" destId="{5F9506C3-E4DA-9544-B681-6F3CA78DE411}" srcOrd="3" destOrd="0" parTransId="{1C7E3E3E-0B6C-D64E-BA9C-ACFA0CD210C4}" sibTransId="{0178E955-D7EE-F847-A110-1B36DBE00207}"/>
    <dgm:cxn modelId="{AB66E5C7-3948-364A-8DB4-D72674287C6C}" type="presOf" srcId="{5F9506C3-E4DA-9544-B681-6F3CA78DE411}" destId="{0D33DFCB-2920-D740-8B8B-63E56F46EDEC}" srcOrd="0" destOrd="0" presId="urn:microsoft.com/office/officeart/2005/8/layout/process1"/>
    <dgm:cxn modelId="{FF3033CF-B184-2B47-866C-279DEAC0B058}" type="presOf" srcId="{497115B0-E3EF-9B47-B19B-41AC9AA6211B}" destId="{91A8C86B-71BC-284B-B64E-EFA17C95E2D3}" srcOrd="1" destOrd="0" presId="urn:microsoft.com/office/officeart/2005/8/layout/process1"/>
    <dgm:cxn modelId="{AFB1A0ED-7EC4-E649-8175-D6C51A7E1C82}" type="presOf" srcId="{43051FAD-7F63-3D48-BA54-0CFFBAA1B4CC}" destId="{B11C5E2F-A6A1-5240-92E8-20BAB650071E}" srcOrd="1" destOrd="0" presId="urn:microsoft.com/office/officeart/2005/8/layout/process1"/>
    <dgm:cxn modelId="{5EEB7AFE-E10C-7E49-99C7-6C0E39981E8A}" type="presOf" srcId="{19CE1E89-2BE4-7243-B214-10E8280191BF}" destId="{C6C9CB56-9697-C949-9251-56781EAF8B5E}" srcOrd="0" destOrd="0" presId="urn:microsoft.com/office/officeart/2005/8/layout/process1"/>
    <dgm:cxn modelId="{2F598966-D6EE-454D-BC53-13DC55869486}" type="presParOf" srcId="{BF45DE9E-524B-6342-81E6-2D30D5BD2196}" destId="{275C4FB6-6BE0-E944-BCD6-19B3268DB48A}" srcOrd="0" destOrd="0" presId="urn:microsoft.com/office/officeart/2005/8/layout/process1"/>
    <dgm:cxn modelId="{78581EDC-4079-E649-B5FD-9C9AE09B4BD4}" type="presParOf" srcId="{BF45DE9E-524B-6342-81E6-2D30D5BD2196}" destId="{B47901DD-DE48-0042-93A9-9F4FF5B04654}" srcOrd="1" destOrd="0" presId="urn:microsoft.com/office/officeart/2005/8/layout/process1"/>
    <dgm:cxn modelId="{97931E4A-82BE-7347-9217-9A2F3CBF976A}" type="presParOf" srcId="{B47901DD-DE48-0042-93A9-9F4FF5B04654}" destId="{B11C5E2F-A6A1-5240-92E8-20BAB650071E}" srcOrd="0" destOrd="0" presId="urn:microsoft.com/office/officeart/2005/8/layout/process1"/>
    <dgm:cxn modelId="{691A4043-038E-C745-8453-CCEE19FEB298}" type="presParOf" srcId="{BF45DE9E-524B-6342-81E6-2D30D5BD2196}" destId="{C6C9CB56-9697-C949-9251-56781EAF8B5E}" srcOrd="2" destOrd="0" presId="urn:microsoft.com/office/officeart/2005/8/layout/process1"/>
    <dgm:cxn modelId="{6A229F09-8474-734D-BD4B-7F8A64AFF051}" type="presParOf" srcId="{BF45DE9E-524B-6342-81E6-2D30D5BD2196}" destId="{8E787DEA-03C3-714E-BDDB-2E60D4D182A7}" srcOrd="3" destOrd="0" presId="urn:microsoft.com/office/officeart/2005/8/layout/process1"/>
    <dgm:cxn modelId="{D898A002-F660-2448-B7A7-221152C58FB1}" type="presParOf" srcId="{8E787DEA-03C3-714E-BDDB-2E60D4D182A7}" destId="{867379F8-4037-E54C-AB77-D61A32BE16BC}" srcOrd="0" destOrd="0" presId="urn:microsoft.com/office/officeart/2005/8/layout/process1"/>
    <dgm:cxn modelId="{AF44A122-34B3-CB43-9F05-65D45B8817E9}" type="presParOf" srcId="{BF45DE9E-524B-6342-81E6-2D30D5BD2196}" destId="{3B932811-E98A-9249-9E26-25ED69D6B191}" srcOrd="4" destOrd="0" presId="urn:microsoft.com/office/officeart/2005/8/layout/process1"/>
    <dgm:cxn modelId="{BAE71B30-9C0A-0D49-BC91-8F53EA55775C}" type="presParOf" srcId="{BF45DE9E-524B-6342-81E6-2D30D5BD2196}" destId="{7C511523-0F99-CA4C-958A-9015E9429725}" srcOrd="5" destOrd="0" presId="urn:microsoft.com/office/officeart/2005/8/layout/process1"/>
    <dgm:cxn modelId="{A21D8463-BA4D-934A-A9D4-EEECFCA70559}" type="presParOf" srcId="{7C511523-0F99-CA4C-958A-9015E9429725}" destId="{91A8C86B-71BC-284B-B64E-EFA17C95E2D3}" srcOrd="0" destOrd="0" presId="urn:microsoft.com/office/officeart/2005/8/layout/process1"/>
    <dgm:cxn modelId="{2A338718-4C65-FC45-9292-53A7F0B368E5}" type="presParOf" srcId="{BF45DE9E-524B-6342-81E6-2D30D5BD2196}" destId="{0D33DFCB-2920-D740-8B8B-63E56F46EDEC}"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5CA088-159D-F64A-BF16-27FED45E6DCF}"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7D33031E-C1D3-2E45-B2C4-AB7414BB7C01}">
      <dgm:prSet phldrT="[Text]" custT="1"/>
      <dgm:spPr/>
      <dgm:t>
        <a:bodyPr/>
        <a:lstStyle/>
        <a:p>
          <a:r>
            <a:rPr lang="en-US" sz="3300" dirty="0"/>
            <a:t>Determine Airplane Requirements</a:t>
          </a:r>
        </a:p>
      </dgm:t>
    </dgm:pt>
    <dgm:pt modelId="{822BE18D-37F4-A245-A259-E08360809DF4}" type="parTrans" cxnId="{3CC57122-9E4C-2B40-B90E-DC4257E88D5B}">
      <dgm:prSet/>
      <dgm:spPr/>
      <dgm:t>
        <a:bodyPr/>
        <a:lstStyle/>
        <a:p>
          <a:endParaRPr lang="en-US"/>
        </a:p>
      </dgm:t>
    </dgm:pt>
    <dgm:pt modelId="{56667BF2-9B74-3F4D-BF52-002DBF9E7D92}" type="sibTrans" cxnId="{3CC57122-9E4C-2B40-B90E-DC4257E88D5B}">
      <dgm:prSet/>
      <dgm:spPr/>
      <dgm:t>
        <a:bodyPr/>
        <a:lstStyle/>
        <a:p>
          <a:endParaRPr lang="en-US"/>
        </a:p>
      </dgm:t>
    </dgm:pt>
    <dgm:pt modelId="{9FFF1C39-A91C-4340-924C-B42842BA34EA}">
      <dgm:prSet phldrT="[Text]" custT="1"/>
      <dgm:spPr/>
      <dgm:t>
        <a:bodyPr/>
        <a:lstStyle/>
        <a:p>
          <a:r>
            <a:rPr lang="en-US" sz="2500" dirty="0"/>
            <a:t>What cargo will we be transporting?</a:t>
          </a:r>
        </a:p>
      </dgm:t>
    </dgm:pt>
    <dgm:pt modelId="{D0854F9E-CBEE-DF43-8534-A9B942BB3F1B}" type="parTrans" cxnId="{6561BC4F-3D64-3E4D-B68C-AA928E06B621}">
      <dgm:prSet/>
      <dgm:spPr/>
      <dgm:t>
        <a:bodyPr/>
        <a:lstStyle/>
        <a:p>
          <a:endParaRPr lang="en-US"/>
        </a:p>
      </dgm:t>
    </dgm:pt>
    <dgm:pt modelId="{8AAEC2FE-7307-E042-988C-3A8D2B84F3C1}" type="sibTrans" cxnId="{6561BC4F-3D64-3E4D-B68C-AA928E06B621}">
      <dgm:prSet/>
      <dgm:spPr/>
      <dgm:t>
        <a:bodyPr/>
        <a:lstStyle/>
        <a:p>
          <a:endParaRPr lang="en-US"/>
        </a:p>
      </dgm:t>
    </dgm:pt>
    <dgm:pt modelId="{9C85A644-F70E-5F46-BAC5-1E97E1D32A5C}">
      <dgm:prSet phldrT="[Text]" custT="1"/>
      <dgm:spPr/>
      <dgm:t>
        <a:bodyPr/>
        <a:lstStyle/>
        <a:p>
          <a:r>
            <a:rPr lang="en-US" sz="2500" dirty="0"/>
            <a:t>What size of plane is necessary?</a:t>
          </a:r>
        </a:p>
      </dgm:t>
    </dgm:pt>
    <dgm:pt modelId="{D95DAD11-F199-414E-91CE-68A15B58343E}" type="parTrans" cxnId="{74246834-6544-C649-9978-33F2A31D3E70}">
      <dgm:prSet/>
      <dgm:spPr/>
      <dgm:t>
        <a:bodyPr/>
        <a:lstStyle/>
        <a:p>
          <a:endParaRPr lang="en-US"/>
        </a:p>
      </dgm:t>
    </dgm:pt>
    <dgm:pt modelId="{FE2104A9-0EEE-1D41-822F-95E30AAE3FC4}" type="sibTrans" cxnId="{74246834-6544-C649-9978-33F2A31D3E70}">
      <dgm:prSet/>
      <dgm:spPr/>
      <dgm:t>
        <a:bodyPr/>
        <a:lstStyle/>
        <a:p>
          <a:endParaRPr lang="en-US"/>
        </a:p>
      </dgm:t>
    </dgm:pt>
    <dgm:pt modelId="{40EB3F1E-6815-B741-84A3-18CEC43B1B37}">
      <dgm:prSet phldrT="[Text]" custT="1"/>
      <dgm:spPr/>
      <dgm:t>
        <a:bodyPr/>
        <a:lstStyle/>
        <a:p>
          <a:r>
            <a:rPr lang="en-US" sz="3300" dirty="0"/>
            <a:t>Individual Manufacturer Due Diligence</a:t>
          </a:r>
        </a:p>
      </dgm:t>
    </dgm:pt>
    <dgm:pt modelId="{DC79C536-8534-B44A-8A8F-BD19131ECED8}" type="parTrans" cxnId="{7EECDB0E-0541-1F47-B8F6-E0572C46FFDA}">
      <dgm:prSet/>
      <dgm:spPr/>
      <dgm:t>
        <a:bodyPr/>
        <a:lstStyle/>
        <a:p>
          <a:endParaRPr lang="en-US"/>
        </a:p>
      </dgm:t>
    </dgm:pt>
    <dgm:pt modelId="{4F1DE4CB-9106-BE44-B9E3-89F1FEDBF743}" type="sibTrans" cxnId="{7EECDB0E-0541-1F47-B8F6-E0572C46FFDA}">
      <dgm:prSet/>
      <dgm:spPr/>
      <dgm:t>
        <a:bodyPr/>
        <a:lstStyle/>
        <a:p>
          <a:endParaRPr lang="en-US"/>
        </a:p>
      </dgm:t>
    </dgm:pt>
    <dgm:pt modelId="{0DD0886A-E09F-D74F-858F-0D3E1D0793DD}">
      <dgm:prSet phldrT="[Text]" custT="1"/>
      <dgm:spPr/>
      <dgm:t>
        <a:bodyPr/>
        <a:lstStyle/>
        <a:p>
          <a:r>
            <a:rPr lang="en-US" sz="2500" dirty="0"/>
            <a:t>Which manufacture has the best crash / total flight ratio?</a:t>
          </a:r>
        </a:p>
      </dgm:t>
    </dgm:pt>
    <dgm:pt modelId="{58DC5080-8885-9A44-9633-14FB015931EC}" type="parTrans" cxnId="{905A21EA-9D6E-3346-BA25-BC31167967FC}">
      <dgm:prSet/>
      <dgm:spPr/>
      <dgm:t>
        <a:bodyPr/>
        <a:lstStyle/>
        <a:p>
          <a:endParaRPr lang="en-US"/>
        </a:p>
      </dgm:t>
    </dgm:pt>
    <dgm:pt modelId="{77AF6D6C-8052-CE4B-9372-11FA80D153F1}" type="sibTrans" cxnId="{905A21EA-9D6E-3346-BA25-BC31167967FC}">
      <dgm:prSet/>
      <dgm:spPr/>
      <dgm:t>
        <a:bodyPr/>
        <a:lstStyle/>
        <a:p>
          <a:endParaRPr lang="en-US"/>
        </a:p>
      </dgm:t>
    </dgm:pt>
    <dgm:pt modelId="{6C5EFBC7-1895-BF43-B954-E30905B820B7}">
      <dgm:prSet phldrT="[Text]" custT="1"/>
      <dgm:spPr/>
      <dgm:t>
        <a:bodyPr/>
        <a:lstStyle/>
        <a:p>
          <a:r>
            <a:rPr lang="en-US" sz="2500" dirty="0"/>
            <a:t>Are specialty planes required?</a:t>
          </a:r>
        </a:p>
      </dgm:t>
    </dgm:pt>
    <dgm:pt modelId="{39F767BC-C353-1847-AEEB-F99A54193A8C}" type="parTrans" cxnId="{7A322661-2CF7-AE49-A9D2-50B2A38F59C5}">
      <dgm:prSet/>
      <dgm:spPr/>
      <dgm:t>
        <a:bodyPr/>
        <a:lstStyle/>
        <a:p>
          <a:endParaRPr lang="en-US"/>
        </a:p>
      </dgm:t>
    </dgm:pt>
    <dgm:pt modelId="{5E8A8CCA-0080-6A43-AC61-C5B26BBC8135}" type="sibTrans" cxnId="{7A322661-2CF7-AE49-A9D2-50B2A38F59C5}">
      <dgm:prSet/>
      <dgm:spPr/>
      <dgm:t>
        <a:bodyPr/>
        <a:lstStyle/>
        <a:p>
          <a:endParaRPr lang="en-US"/>
        </a:p>
      </dgm:t>
    </dgm:pt>
    <dgm:pt modelId="{791AA77B-5A2D-DE45-B259-9C18AF78B746}">
      <dgm:prSet phldrT="[Text]" custT="1"/>
      <dgm:spPr/>
      <dgm:t>
        <a:bodyPr/>
        <a:lstStyle/>
        <a:p>
          <a:r>
            <a:rPr lang="en-US" sz="2500" dirty="0"/>
            <a:t>Which manufacturer has the most planes in the sky?</a:t>
          </a:r>
        </a:p>
      </dgm:t>
    </dgm:pt>
    <dgm:pt modelId="{FB205542-609E-BA4D-8C11-81634DAC3DF2}" type="parTrans" cxnId="{2D4C24E1-97AD-234B-BC92-0E6D4FC679F1}">
      <dgm:prSet/>
      <dgm:spPr/>
      <dgm:t>
        <a:bodyPr/>
        <a:lstStyle/>
        <a:p>
          <a:endParaRPr lang="en-US"/>
        </a:p>
      </dgm:t>
    </dgm:pt>
    <dgm:pt modelId="{C87DB2E6-ACE2-9B45-8555-7B653575263E}" type="sibTrans" cxnId="{2D4C24E1-97AD-234B-BC92-0E6D4FC679F1}">
      <dgm:prSet/>
      <dgm:spPr/>
      <dgm:t>
        <a:bodyPr/>
        <a:lstStyle/>
        <a:p>
          <a:endParaRPr lang="en-US"/>
        </a:p>
      </dgm:t>
    </dgm:pt>
    <dgm:pt modelId="{DAB17745-017F-FF41-96C3-7224120DC80C}" type="pres">
      <dgm:prSet presAssocID="{A95CA088-159D-F64A-BF16-27FED45E6DCF}" presName="Name0" presStyleCnt="0">
        <dgm:presLayoutVars>
          <dgm:dir/>
          <dgm:animLvl val="lvl"/>
          <dgm:resizeHandles val="exact"/>
        </dgm:presLayoutVars>
      </dgm:prSet>
      <dgm:spPr/>
    </dgm:pt>
    <dgm:pt modelId="{FC3409A9-2B7B-9D46-80AD-A9684F1BE34B}" type="pres">
      <dgm:prSet presAssocID="{7D33031E-C1D3-2E45-B2C4-AB7414BB7C01}" presName="composite" presStyleCnt="0"/>
      <dgm:spPr/>
    </dgm:pt>
    <dgm:pt modelId="{29BE1885-2674-9B4C-A735-136D6DFF41C7}" type="pres">
      <dgm:prSet presAssocID="{7D33031E-C1D3-2E45-B2C4-AB7414BB7C01}" presName="parTx" presStyleLbl="alignNode1" presStyleIdx="0" presStyleCnt="2">
        <dgm:presLayoutVars>
          <dgm:chMax val="0"/>
          <dgm:chPref val="0"/>
          <dgm:bulletEnabled val="1"/>
        </dgm:presLayoutVars>
      </dgm:prSet>
      <dgm:spPr/>
    </dgm:pt>
    <dgm:pt modelId="{760E572B-B329-8A4F-BC81-78768DD9A858}" type="pres">
      <dgm:prSet presAssocID="{7D33031E-C1D3-2E45-B2C4-AB7414BB7C01}" presName="desTx" presStyleLbl="alignAccFollowNode1" presStyleIdx="0" presStyleCnt="2">
        <dgm:presLayoutVars>
          <dgm:bulletEnabled val="1"/>
        </dgm:presLayoutVars>
      </dgm:prSet>
      <dgm:spPr/>
    </dgm:pt>
    <dgm:pt modelId="{8E8238C1-E2E2-334F-9D9B-8A1AF6E0A11C}" type="pres">
      <dgm:prSet presAssocID="{56667BF2-9B74-3F4D-BF52-002DBF9E7D92}" presName="space" presStyleCnt="0"/>
      <dgm:spPr/>
    </dgm:pt>
    <dgm:pt modelId="{DE4AB03F-C212-A54F-B3EA-E60FD63F473A}" type="pres">
      <dgm:prSet presAssocID="{40EB3F1E-6815-B741-84A3-18CEC43B1B37}" presName="composite" presStyleCnt="0"/>
      <dgm:spPr/>
    </dgm:pt>
    <dgm:pt modelId="{3F653254-BF3B-DC43-AE4E-1893A2B21EFF}" type="pres">
      <dgm:prSet presAssocID="{40EB3F1E-6815-B741-84A3-18CEC43B1B37}" presName="parTx" presStyleLbl="alignNode1" presStyleIdx="1" presStyleCnt="2">
        <dgm:presLayoutVars>
          <dgm:chMax val="0"/>
          <dgm:chPref val="0"/>
          <dgm:bulletEnabled val="1"/>
        </dgm:presLayoutVars>
      </dgm:prSet>
      <dgm:spPr/>
    </dgm:pt>
    <dgm:pt modelId="{D1096222-6F21-5347-88C8-13516B7C286B}" type="pres">
      <dgm:prSet presAssocID="{40EB3F1E-6815-B741-84A3-18CEC43B1B37}" presName="desTx" presStyleLbl="alignAccFollowNode1" presStyleIdx="1" presStyleCnt="2">
        <dgm:presLayoutVars>
          <dgm:bulletEnabled val="1"/>
        </dgm:presLayoutVars>
      </dgm:prSet>
      <dgm:spPr/>
    </dgm:pt>
  </dgm:ptLst>
  <dgm:cxnLst>
    <dgm:cxn modelId="{7AE88A00-665A-8E47-84FD-DBA3D4E91D5F}" type="presOf" srcId="{0DD0886A-E09F-D74F-858F-0D3E1D0793DD}" destId="{D1096222-6F21-5347-88C8-13516B7C286B}" srcOrd="0" destOrd="1" presId="urn:microsoft.com/office/officeart/2005/8/layout/hList1"/>
    <dgm:cxn modelId="{7EECDB0E-0541-1F47-B8F6-E0572C46FFDA}" srcId="{A95CA088-159D-F64A-BF16-27FED45E6DCF}" destId="{40EB3F1E-6815-B741-84A3-18CEC43B1B37}" srcOrd="1" destOrd="0" parTransId="{DC79C536-8534-B44A-8A8F-BD19131ECED8}" sibTransId="{4F1DE4CB-9106-BE44-B9E3-89F1FEDBF743}"/>
    <dgm:cxn modelId="{DD407E18-C901-024D-822E-5878620E9ED6}" type="presOf" srcId="{9C85A644-F70E-5F46-BAC5-1E97E1D32A5C}" destId="{760E572B-B329-8A4F-BC81-78768DD9A858}" srcOrd="0" destOrd="1" presId="urn:microsoft.com/office/officeart/2005/8/layout/hList1"/>
    <dgm:cxn modelId="{3CC57122-9E4C-2B40-B90E-DC4257E88D5B}" srcId="{A95CA088-159D-F64A-BF16-27FED45E6DCF}" destId="{7D33031E-C1D3-2E45-B2C4-AB7414BB7C01}" srcOrd="0" destOrd="0" parTransId="{822BE18D-37F4-A245-A259-E08360809DF4}" sibTransId="{56667BF2-9B74-3F4D-BF52-002DBF9E7D92}"/>
    <dgm:cxn modelId="{74246834-6544-C649-9978-33F2A31D3E70}" srcId="{7D33031E-C1D3-2E45-B2C4-AB7414BB7C01}" destId="{9C85A644-F70E-5F46-BAC5-1E97E1D32A5C}" srcOrd="1" destOrd="0" parTransId="{D95DAD11-F199-414E-91CE-68A15B58343E}" sibTransId="{FE2104A9-0EEE-1D41-822F-95E30AAE3FC4}"/>
    <dgm:cxn modelId="{09C30237-B6FC-CB48-9069-F11E98B2FB57}" type="presOf" srcId="{9FFF1C39-A91C-4340-924C-B42842BA34EA}" destId="{760E572B-B329-8A4F-BC81-78768DD9A858}" srcOrd="0" destOrd="0" presId="urn:microsoft.com/office/officeart/2005/8/layout/hList1"/>
    <dgm:cxn modelId="{6561BC4F-3D64-3E4D-B68C-AA928E06B621}" srcId="{7D33031E-C1D3-2E45-B2C4-AB7414BB7C01}" destId="{9FFF1C39-A91C-4340-924C-B42842BA34EA}" srcOrd="0" destOrd="0" parTransId="{D0854F9E-CBEE-DF43-8534-A9B942BB3F1B}" sibTransId="{8AAEC2FE-7307-E042-988C-3A8D2B84F3C1}"/>
    <dgm:cxn modelId="{7A322661-2CF7-AE49-A9D2-50B2A38F59C5}" srcId="{7D33031E-C1D3-2E45-B2C4-AB7414BB7C01}" destId="{6C5EFBC7-1895-BF43-B954-E30905B820B7}" srcOrd="2" destOrd="0" parTransId="{39F767BC-C353-1847-AEEB-F99A54193A8C}" sibTransId="{5E8A8CCA-0080-6A43-AC61-C5B26BBC8135}"/>
    <dgm:cxn modelId="{BEF3FE86-01DD-724F-B052-F24A3CFD7133}" type="presOf" srcId="{791AA77B-5A2D-DE45-B259-9C18AF78B746}" destId="{D1096222-6F21-5347-88C8-13516B7C286B}" srcOrd="0" destOrd="0" presId="urn:microsoft.com/office/officeart/2005/8/layout/hList1"/>
    <dgm:cxn modelId="{C0B563AC-1D0D-BD44-8A6A-6F6E32D118C6}" type="presOf" srcId="{40EB3F1E-6815-B741-84A3-18CEC43B1B37}" destId="{3F653254-BF3B-DC43-AE4E-1893A2B21EFF}" srcOrd="0" destOrd="0" presId="urn:microsoft.com/office/officeart/2005/8/layout/hList1"/>
    <dgm:cxn modelId="{C48A49D9-CC83-5249-8D9B-FB229BF2A69C}" type="presOf" srcId="{A95CA088-159D-F64A-BF16-27FED45E6DCF}" destId="{DAB17745-017F-FF41-96C3-7224120DC80C}" srcOrd="0" destOrd="0" presId="urn:microsoft.com/office/officeart/2005/8/layout/hList1"/>
    <dgm:cxn modelId="{2D4C24E1-97AD-234B-BC92-0E6D4FC679F1}" srcId="{40EB3F1E-6815-B741-84A3-18CEC43B1B37}" destId="{791AA77B-5A2D-DE45-B259-9C18AF78B746}" srcOrd="0" destOrd="0" parTransId="{FB205542-609E-BA4D-8C11-81634DAC3DF2}" sibTransId="{C87DB2E6-ACE2-9B45-8555-7B653575263E}"/>
    <dgm:cxn modelId="{905A21EA-9D6E-3346-BA25-BC31167967FC}" srcId="{40EB3F1E-6815-B741-84A3-18CEC43B1B37}" destId="{0DD0886A-E09F-D74F-858F-0D3E1D0793DD}" srcOrd="1" destOrd="0" parTransId="{58DC5080-8885-9A44-9633-14FB015931EC}" sibTransId="{77AF6D6C-8052-CE4B-9372-11FA80D153F1}"/>
    <dgm:cxn modelId="{9D7622ED-1D38-B44E-A589-7A7EA3EBDE8C}" type="presOf" srcId="{6C5EFBC7-1895-BF43-B954-E30905B820B7}" destId="{760E572B-B329-8A4F-BC81-78768DD9A858}" srcOrd="0" destOrd="2" presId="urn:microsoft.com/office/officeart/2005/8/layout/hList1"/>
    <dgm:cxn modelId="{B992CBF4-8D08-D449-870B-6CB415D71F46}" type="presOf" srcId="{7D33031E-C1D3-2E45-B2C4-AB7414BB7C01}" destId="{29BE1885-2674-9B4C-A735-136D6DFF41C7}" srcOrd="0" destOrd="0" presId="urn:microsoft.com/office/officeart/2005/8/layout/hList1"/>
    <dgm:cxn modelId="{B45029C7-8FFC-A04A-9129-F3BBCB0EC95B}" type="presParOf" srcId="{DAB17745-017F-FF41-96C3-7224120DC80C}" destId="{FC3409A9-2B7B-9D46-80AD-A9684F1BE34B}" srcOrd="0" destOrd="0" presId="urn:microsoft.com/office/officeart/2005/8/layout/hList1"/>
    <dgm:cxn modelId="{DAAFA32D-8132-1D48-B019-FA67B426CB4B}" type="presParOf" srcId="{FC3409A9-2B7B-9D46-80AD-A9684F1BE34B}" destId="{29BE1885-2674-9B4C-A735-136D6DFF41C7}" srcOrd="0" destOrd="0" presId="urn:microsoft.com/office/officeart/2005/8/layout/hList1"/>
    <dgm:cxn modelId="{18FBD0BB-0A19-9D42-9D74-834452459D08}" type="presParOf" srcId="{FC3409A9-2B7B-9D46-80AD-A9684F1BE34B}" destId="{760E572B-B329-8A4F-BC81-78768DD9A858}" srcOrd="1" destOrd="0" presId="urn:microsoft.com/office/officeart/2005/8/layout/hList1"/>
    <dgm:cxn modelId="{58F31B15-D02F-CE44-BFF9-CAB2785A9D03}" type="presParOf" srcId="{DAB17745-017F-FF41-96C3-7224120DC80C}" destId="{8E8238C1-E2E2-334F-9D9B-8A1AF6E0A11C}" srcOrd="1" destOrd="0" presId="urn:microsoft.com/office/officeart/2005/8/layout/hList1"/>
    <dgm:cxn modelId="{9FC4DED7-61DD-A143-9F4E-8CD908E4901B}" type="presParOf" srcId="{DAB17745-017F-FF41-96C3-7224120DC80C}" destId="{DE4AB03F-C212-A54F-B3EA-E60FD63F473A}" srcOrd="2" destOrd="0" presId="urn:microsoft.com/office/officeart/2005/8/layout/hList1"/>
    <dgm:cxn modelId="{4AF13534-D3AB-C044-A6F2-75EE4426D4A3}" type="presParOf" srcId="{DE4AB03F-C212-A54F-B3EA-E60FD63F473A}" destId="{3F653254-BF3B-DC43-AE4E-1893A2B21EFF}" srcOrd="0" destOrd="0" presId="urn:microsoft.com/office/officeart/2005/8/layout/hList1"/>
    <dgm:cxn modelId="{9CE5FEEE-25CA-2D40-BC06-C5F53BC4E70E}" type="presParOf" srcId="{DE4AB03F-C212-A54F-B3EA-E60FD63F473A}" destId="{D1096222-6F21-5347-88C8-13516B7C286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5758A2-51B5-D74C-A131-3C248CAF6922}">
      <dsp:nvSpPr>
        <dsp:cNvPr id="0" name=""/>
        <dsp:cNvSpPr/>
      </dsp:nvSpPr>
      <dsp:spPr>
        <a:xfrm>
          <a:off x="4232" y="196725"/>
          <a:ext cx="2544918" cy="100654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dirty="0"/>
            <a:t>Airplane information</a:t>
          </a:r>
        </a:p>
      </dsp:txBody>
      <dsp:txXfrm>
        <a:off x="4232" y="196725"/>
        <a:ext cx="2544918" cy="1006544"/>
      </dsp:txXfrm>
    </dsp:sp>
    <dsp:sp modelId="{7F487392-ECC1-C54A-858A-40CA8B367871}">
      <dsp:nvSpPr>
        <dsp:cNvPr id="0" name=""/>
        <dsp:cNvSpPr/>
      </dsp:nvSpPr>
      <dsp:spPr>
        <a:xfrm>
          <a:off x="4232" y="1203269"/>
          <a:ext cx="2544918" cy="147269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Make</a:t>
          </a:r>
        </a:p>
        <a:p>
          <a:pPr marL="228600" lvl="1" indent="-228600" algn="l" defTabSz="889000">
            <a:lnSpc>
              <a:spcPct val="90000"/>
            </a:lnSpc>
            <a:spcBef>
              <a:spcPct val="0"/>
            </a:spcBef>
            <a:spcAft>
              <a:spcPct val="15000"/>
            </a:spcAft>
            <a:buChar char="•"/>
          </a:pPr>
          <a:r>
            <a:rPr lang="en-US" sz="2000" kern="1200" dirty="0"/>
            <a:t>Model</a:t>
          </a:r>
        </a:p>
        <a:p>
          <a:pPr marL="228600" lvl="1" indent="-228600" algn="l" defTabSz="889000">
            <a:lnSpc>
              <a:spcPct val="90000"/>
            </a:lnSpc>
            <a:spcBef>
              <a:spcPct val="0"/>
            </a:spcBef>
            <a:spcAft>
              <a:spcPct val="15000"/>
            </a:spcAft>
            <a:buChar char="•"/>
          </a:pPr>
          <a:r>
            <a:rPr lang="en-US" sz="2000" kern="1200" dirty="0"/>
            <a:t>Engine type</a:t>
          </a:r>
        </a:p>
        <a:p>
          <a:pPr marL="228600" lvl="1" indent="-228600" algn="l" defTabSz="889000">
            <a:lnSpc>
              <a:spcPct val="90000"/>
            </a:lnSpc>
            <a:spcBef>
              <a:spcPct val="0"/>
            </a:spcBef>
            <a:spcAft>
              <a:spcPct val="15000"/>
            </a:spcAft>
            <a:buChar char="•"/>
          </a:pPr>
          <a:r>
            <a:rPr lang="en-US" sz="2000" kern="1200" dirty="0"/>
            <a:t>Number of engines</a:t>
          </a:r>
        </a:p>
      </dsp:txBody>
      <dsp:txXfrm>
        <a:off x="4232" y="1203269"/>
        <a:ext cx="2544918" cy="1472692"/>
      </dsp:txXfrm>
    </dsp:sp>
    <dsp:sp modelId="{6EB3A6A4-0724-A942-9736-5826AD5C2CDF}">
      <dsp:nvSpPr>
        <dsp:cNvPr id="0" name=""/>
        <dsp:cNvSpPr/>
      </dsp:nvSpPr>
      <dsp:spPr>
        <a:xfrm>
          <a:off x="2905439" y="196725"/>
          <a:ext cx="2544918" cy="1006544"/>
        </a:xfrm>
        <a:prstGeom prst="rect">
          <a:avLst/>
        </a:prstGeom>
        <a:solidFill>
          <a:schemeClr val="accent2">
            <a:hueOff val="-3450629"/>
            <a:satOff val="15286"/>
            <a:lumOff val="-5621"/>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dirty="0"/>
            <a:t>Flight information</a:t>
          </a:r>
        </a:p>
      </dsp:txBody>
      <dsp:txXfrm>
        <a:off x="2905439" y="196725"/>
        <a:ext cx="2544918" cy="1006544"/>
      </dsp:txXfrm>
    </dsp:sp>
    <dsp:sp modelId="{A392071C-684C-554B-8618-C0D263435FFF}">
      <dsp:nvSpPr>
        <dsp:cNvPr id="0" name=""/>
        <dsp:cNvSpPr/>
      </dsp:nvSpPr>
      <dsp:spPr>
        <a:xfrm>
          <a:off x="2905439" y="1203269"/>
          <a:ext cx="2544918" cy="1472692"/>
        </a:xfrm>
        <a:prstGeom prst="rect">
          <a:avLst/>
        </a:prstGeom>
        <a:solidFill>
          <a:schemeClr val="accent2">
            <a:tint val="40000"/>
            <a:alpha val="90000"/>
            <a:hueOff val="-3648662"/>
            <a:satOff val="10440"/>
            <a:lumOff val="-695"/>
            <a:alphaOff val="0"/>
          </a:schemeClr>
        </a:solidFill>
        <a:ln w="12700" cap="flat" cmpd="sng" algn="ctr">
          <a:solidFill>
            <a:schemeClr val="accent2">
              <a:tint val="40000"/>
              <a:alpha val="90000"/>
              <a:hueOff val="-3648662"/>
              <a:satOff val="10440"/>
              <a:lumOff val="-6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Airport name</a:t>
          </a:r>
        </a:p>
        <a:p>
          <a:pPr marL="228600" lvl="1" indent="-228600" algn="l" defTabSz="889000">
            <a:lnSpc>
              <a:spcPct val="90000"/>
            </a:lnSpc>
            <a:spcBef>
              <a:spcPct val="0"/>
            </a:spcBef>
            <a:spcAft>
              <a:spcPct val="15000"/>
            </a:spcAft>
            <a:buChar char="•"/>
          </a:pPr>
          <a:r>
            <a:rPr lang="en-US" sz="2000" kern="1200" dirty="0"/>
            <a:t>Phase of flight</a:t>
          </a:r>
        </a:p>
        <a:p>
          <a:pPr marL="228600" lvl="1" indent="-228600" algn="l" defTabSz="889000">
            <a:lnSpc>
              <a:spcPct val="90000"/>
            </a:lnSpc>
            <a:spcBef>
              <a:spcPct val="0"/>
            </a:spcBef>
            <a:spcAft>
              <a:spcPct val="15000"/>
            </a:spcAft>
            <a:buChar char="•"/>
          </a:pPr>
          <a:r>
            <a:rPr lang="en-US" sz="2000" kern="1200" dirty="0"/>
            <a:t>Purpose of Flight</a:t>
          </a:r>
        </a:p>
      </dsp:txBody>
      <dsp:txXfrm>
        <a:off x="2905439" y="1203269"/>
        <a:ext cx="2544918" cy="1472692"/>
      </dsp:txXfrm>
    </dsp:sp>
    <dsp:sp modelId="{71E75BFE-681D-9547-9A57-69A0A8962FE1}">
      <dsp:nvSpPr>
        <dsp:cNvPr id="0" name=""/>
        <dsp:cNvSpPr/>
      </dsp:nvSpPr>
      <dsp:spPr>
        <a:xfrm>
          <a:off x="5806646" y="196725"/>
          <a:ext cx="2544918" cy="1006544"/>
        </a:xfrm>
        <a:prstGeom prst="rect">
          <a:avLst/>
        </a:prstGeom>
        <a:solidFill>
          <a:schemeClr val="accent2">
            <a:hueOff val="-6901259"/>
            <a:satOff val="30573"/>
            <a:lumOff val="-11243"/>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dirty="0"/>
            <a:t>Location information</a:t>
          </a:r>
        </a:p>
      </dsp:txBody>
      <dsp:txXfrm>
        <a:off x="5806646" y="196725"/>
        <a:ext cx="2544918" cy="1006544"/>
      </dsp:txXfrm>
    </dsp:sp>
    <dsp:sp modelId="{8A1FF1B0-FDCC-E34F-9A2B-8FBF109DE687}">
      <dsp:nvSpPr>
        <dsp:cNvPr id="0" name=""/>
        <dsp:cNvSpPr/>
      </dsp:nvSpPr>
      <dsp:spPr>
        <a:xfrm>
          <a:off x="5806646" y="1203269"/>
          <a:ext cx="2544918" cy="1472692"/>
        </a:xfrm>
        <a:prstGeom prst="rect">
          <a:avLst/>
        </a:prstGeom>
        <a:solidFill>
          <a:schemeClr val="accent2">
            <a:tint val="40000"/>
            <a:alpha val="90000"/>
            <a:hueOff val="-7297324"/>
            <a:satOff val="20881"/>
            <a:lumOff val="-1389"/>
            <a:alphaOff val="0"/>
          </a:schemeClr>
        </a:solidFill>
        <a:ln w="12700" cap="flat" cmpd="sng" algn="ctr">
          <a:solidFill>
            <a:schemeClr val="accent2">
              <a:tint val="40000"/>
              <a:alpha val="90000"/>
              <a:hueOff val="-7297324"/>
              <a:satOff val="20881"/>
              <a:lumOff val="-13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Accident location</a:t>
          </a:r>
        </a:p>
        <a:p>
          <a:pPr marL="457200" lvl="2" indent="-228600" algn="l" defTabSz="889000">
            <a:lnSpc>
              <a:spcPct val="90000"/>
            </a:lnSpc>
            <a:spcBef>
              <a:spcPct val="0"/>
            </a:spcBef>
            <a:spcAft>
              <a:spcPct val="15000"/>
            </a:spcAft>
            <a:buChar char="•"/>
          </a:pPr>
          <a:r>
            <a:rPr lang="en-US" sz="2000" kern="1200" dirty="0"/>
            <a:t>Latitude</a:t>
          </a:r>
        </a:p>
        <a:p>
          <a:pPr marL="457200" lvl="2" indent="-228600" algn="l" defTabSz="889000">
            <a:lnSpc>
              <a:spcPct val="90000"/>
            </a:lnSpc>
            <a:spcBef>
              <a:spcPct val="0"/>
            </a:spcBef>
            <a:spcAft>
              <a:spcPct val="15000"/>
            </a:spcAft>
            <a:buChar char="•"/>
          </a:pPr>
          <a:r>
            <a:rPr lang="en-US" sz="2000" kern="1200" dirty="0"/>
            <a:t>Longitude </a:t>
          </a:r>
        </a:p>
        <a:p>
          <a:pPr marL="228600" lvl="1" indent="-228600" algn="l" defTabSz="889000">
            <a:lnSpc>
              <a:spcPct val="90000"/>
            </a:lnSpc>
            <a:spcBef>
              <a:spcPct val="0"/>
            </a:spcBef>
            <a:spcAft>
              <a:spcPct val="15000"/>
            </a:spcAft>
            <a:buChar char="•"/>
          </a:pPr>
          <a:r>
            <a:rPr lang="en-US" sz="2000" kern="1200" dirty="0"/>
            <a:t>Weather conditions</a:t>
          </a:r>
        </a:p>
      </dsp:txBody>
      <dsp:txXfrm>
        <a:off x="5806646" y="1203269"/>
        <a:ext cx="2544918" cy="1472692"/>
      </dsp:txXfrm>
    </dsp:sp>
    <dsp:sp modelId="{D39B3CAA-836A-8F4C-A0A2-6179AEE873EF}">
      <dsp:nvSpPr>
        <dsp:cNvPr id="0" name=""/>
        <dsp:cNvSpPr/>
      </dsp:nvSpPr>
      <dsp:spPr>
        <a:xfrm>
          <a:off x="8707854" y="196725"/>
          <a:ext cx="2544918" cy="1006544"/>
        </a:xfrm>
        <a:prstGeom prst="rect">
          <a:avLst/>
        </a:prstGeom>
        <a:solidFill>
          <a:schemeClr val="accent2">
            <a:hueOff val="-10351888"/>
            <a:satOff val="45859"/>
            <a:lumOff val="-16864"/>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dirty="0"/>
            <a:t>Injury information</a:t>
          </a:r>
        </a:p>
      </dsp:txBody>
      <dsp:txXfrm>
        <a:off x="8707854" y="196725"/>
        <a:ext cx="2544918" cy="1006544"/>
      </dsp:txXfrm>
    </dsp:sp>
    <dsp:sp modelId="{ED03C7E4-BB21-D541-8805-804DBAAFCC41}">
      <dsp:nvSpPr>
        <dsp:cNvPr id="0" name=""/>
        <dsp:cNvSpPr/>
      </dsp:nvSpPr>
      <dsp:spPr>
        <a:xfrm>
          <a:off x="8707854" y="1203269"/>
          <a:ext cx="2544918" cy="1472692"/>
        </a:xfrm>
        <a:prstGeom prst="rect">
          <a:avLst/>
        </a:prstGeom>
        <a:solidFill>
          <a:schemeClr val="accent2">
            <a:tint val="40000"/>
            <a:alpha val="90000"/>
            <a:hueOff val="-10945986"/>
            <a:satOff val="31321"/>
            <a:lumOff val="-2084"/>
            <a:alphaOff val="0"/>
          </a:schemeClr>
        </a:solidFill>
        <a:ln w="12700" cap="flat" cmpd="sng" algn="ctr">
          <a:solidFill>
            <a:schemeClr val="accent2">
              <a:tint val="40000"/>
              <a:alpha val="90000"/>
              <a:hueOff val="-10945986"/>
              <a:satOff val="31321"/>
              <a:lumOff val="-20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Fatalities</a:t>
          </a:r>
        </a:p>
        <a:p>
          <a:pPr marL="228600" lvl="1" indent="-228600" algn="l" defTabSz="889000">
            <a:lnSpc>
              <a:spcPct val="90000"/>
            </a:lnSpc>
            <a:spcBef>
              <a:spcPct val="0"/>
            </a:spcBef>
            <a:spcAft>
              <a:spcPct val="15000"/>
            </a:spcAft>
            <a:buChar char="•"/>
          </a:pPr>
          <a:r>
            <a:rPr lang="en-US" sz="2000" kern="1200" dirty="0"/>
            <a:t>Severe injuries</a:t>
          </a:r>
        </a:p>
        <a:p>
          <a:pPr marL="228600" lvl="1" indent="-228600" algn="l" defTabSz="889000">
            <a:lnSpc>
              <a:spcPct val="90000"/>
            </a:lnSpc>
            <a:spcBef>
              <a:spcPct val="0"/>
            </a:spcBef>
            <a:spcAft>
              <a:spcPct val="15000"/>
            </a:spcAft>
            <a:buChar char="•"/>
          </a:pPr>
          <a:r>
            <a:rPr lang="en-US" sz="2000" kern="1200" dirty="0"/>
            <a:t>Minor injuries</a:t>
          </a:r>
        </a:p>
        <a:p>
          <a:pPr marL="228600" lvl="1" indent="-228600" algn="l" defTabSz="889000">
            <a:lnSpc>
              <a:spcPct val="90000"/>
            </a:lnSpc>
            <a:spcBef>
              <a:spcPct val="0"/>
            </a:spcBef>
            <a:spcAft>
              <a:spcPct val="15000"/>
            </a:spcAft>
            <a:buChar char="•"/>
          </a:pPr>
          <a:r>
            <a:rPr lang="en-US" sz="2000" kern="1200" dirty="0"/>
            <a:t>No injuries</a:t>
          </a:r>
        </a:p>
      </dsp:txBody>
      <dsp:txXfrm>
        <a:off x="8707854" y="1203269"/>
        <a:ext cx="2544918" cy="14726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5C4FB6-6BE0-E944-BCD6-19B3268DB48A}">
      <dsp:nvSpPr>
        <dsp:cNvPr id="0" name=""/>
        <dsp:cNvSpPr/>
      </dsp:nvSpPr>
      <dsp:spPr>
        <a:xfrm>
          <a:off x="4843" y="766741"/>
          <a:ext cx="2117795" cy="1568492"/>
        </a:xfrm>
        <a:prstGeom prst="roundRect">
          <a:avLst>
            <a:gd name="adj" fmla="val 10000"/>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Filter out irrelevant data</a:t>
          </a:r>
        </a:p>
      </dsp:txBody>
      <dsp:txXfrm>
        <a:off x="50783" y="812681"/>
        <a:ext cx="2025915" cy="1476612"/>
      </dsp:txXfrm>
    </dsp:sp>
    <dsp:sp modelId="{B47901DD-DE48-0042-93A9-9F4FF5B04654}">
      <dsp:nvSpPr>
        <dsp:cNvPr id="0" name=""/>
        <dsp:cNvSpPr/>
      </dsp:nvSpPr>
      <dsp:spPr>
        <a:xfrm>
          <a:off x="2334419" y="1288380"/>
          <a:ext cx="448972" cy="525213"/>
        </a:xfrm>
        <a:prstGeom prst="rightArrow">
          <a:avLst>
            <a:gd name="adj1" fmla="val 60000"/>
            <a:gd name="adj2" fmla="val 50000"/>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2334419" y="1393423"/>
        <a:ext cx="314280" cy="315127"/>
      </dsp:txXfrm>
    </dsp:sp>
    <dsp:sp modelId="{C6C9CB56-9697-C949-9251-56781EAF8B5E}">
      <dsp:nvSpPr>
        <dsp:cNvPr id="0" name=""/>
        <dsp:cNvSpPr/>
      </dsp:nvSpPr>
      <dsp:spPr>
        <a:xfrm>
          <a:off x="2969757" y="766741"/>
          <a:ext cx="2117795" cy="1568492"/>
        </a:xfrm>
        <a:prstGeom prst="roundRect">
          <a:avLst>
            <a:gd name="adj" fmla="val 10000"/>
          </a:avLst>
        </a:prstGeom>
        <a:gradFill rotWithShape="0">
          <a:gsLst>
            <a:gs pos="0">
              <a:schemeClr val="accent2">
                <a:hueOff val="-3450629"/>
                <a:satOff val="15286"/>
                <a:lumOff val="-5621"/>
                <a:alphaOff val="0"/>
                <a:tint val="80000"/>
                <a:satMod val="107000"/>
                <a:lumMod val="103000"/>
              </a:schemeClr>
            </a:gs>
            <a:gs pos="100000">
              <a:schemeClr val="accent2">
                <a:hueOff val="-3450629"/>
                <a:satOff val="15286"/>
                <a:lumOff val="-5621"/>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Remove or replace incomplete data</a:t>
          </a:r>
        </a:p>
      </dsp:txBody>
      <dsp:txXfrm>
        <a:off x="3015697" y="812681"/>
        <a:ext cx="2025915" cy="1476612"/>
      </dsp:txXfrm>
    </dsp:sp>
    <dsp:sp modelId="{8E787DEA-03C3-714E-BDDB-2E60D4D182A7}">
      <dsp:nvSpPr>
        <dsp:cNvPr id="0" name=""/>
        <dsp:cNvSpPr/>
      </dsp:nvSpPr>
      <dsp:spPr>
        <a:xfrm>
          <a:off x="5299333" y="1288380"/>
          <a:ext cx="448972" cy="525213"/>
        </a:xfrm>
        <a:prstGeom prst="rightArrow">
          <a:avLst>
            <a:gd name="adj1" fmla="val 60000"/>
            <a:gd name="adj2" fmla="val 50000"/>
          </a:avLst>
        </a:prstGeom>
        <a:gradFill rotWithShape="0">
          <a:gsLst>
            <a:gs pos="0">
              <a:schemeClr val="accent2">
                <a:hueOff val="-5175944"/>
                <a:satOff val="22930"/>
                <a:lumOff val="-8432"/>
                <a:alphaOff val="0"/>
                <a:tint val="80000"/>
                <a:satMod val="107000"/>
                <a:lumMod val="103000"/>
              </a:schemeClr>
            </a:gs>
            <a:gs pos="100000">
              <a:schemeClr val="accent2">
                <a:hueOff val="-5175944"/>
                <a:satOff val="22930"/>
                <a:lumOff val="-8432"/>
                <a:alphaOff val="0"/>
                <a:tint val="82000"/>
                <a:satMod val="109000"/>
                <a:lumMod val="103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299333" y="1393423"/>
        <a:ext cx="314280" cy="315127"/>
      </dsp:txXfrm>
    </dsp:sp>
    <dsp:sp modelId="{3B932811-E98A-9249-9E26-25ED69D6B191}">
      <dsp:nvSpPr>
        <dsp:cNvPr id="0" name=""/>
        <dsp:cNvSpPr/>
      </dsp:nvSpPr>
      <dsp:spPr>
        <a:xfrm>
          <a:off x="5934672" y="766741"/>
          <a:ext cx="2117795" cy="1568492"/>
        </a:xfrm>
        <a:prstGeom prst="roundRect">
          <a:avLst>
            <a:gd name="adj" fmla="val 10000"/>
          </a:avLst>
        </a:prstGeom>
        <a:gradFill rotWithShape="0">
          <a:gsLst>
            <a:gs pos="0">
              <a:schemeClr val="accent2">
                <a:hueOff val="-6901259"/>
                <a:satOff val="30573"/>
                <a:lumOff val="-11243"/>
                <a:alphaOff val="0"/>
                <a:tint val="80000"/>
                <a:satMod val="107000"/>
                <a:lumMod val="103000"/>
              </a:schemeClr>
            </a:gs>
            <a:gs pos="100000">
              <a:schemeClr val="accent2">
                <a:hueOff val="-6901259"/>
                <a:satOff val="30573"/>
                <a:lumOff val="-11243"/>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Standardize data format</a:t>
          </a:r>
        </a:p>
      </dsp:txBody>
      <dsp:txXfrm>
        <a:off x="5980612" y="812681"/>
        <a:ext cx="2025915" cy="1476612"/>
      </dsp:txXfrm>
    </dsp:sp>
    <dsp:sp modelId="{7C511523-0F99-CA4C-958A-9015E9429725}">
      <dsp:nvSpPr>
        <dsp:cNvPr id="0" name=""/>
        <dsp:cNvSpPr/>
      </dsp:nvSpPr>
      <dsp:spPr>
        <a:xfrm>
          <a:off x="8264247" y="1288380"/>
          <a:ext cx="448972" cy="525213"/>
        </a:xfrm>
        <a:prstGeom prst="rightArrow">
          <a:avLst>
            <a:gd name="adj1" fmla="val 60000"/>
            <a:gd name="adj2" fmla="val 50000"/>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264247" y="1393423"/>
        <a:ext cx="314280" cy="315127"/>
      </dsp:txXfrm>
    </dsp:sp>
    <dsp:sp modelId="{0D33DFCB-2920-D740-8B8B-63E56F46EDEC}">
      <dsp:nvSpPr>
        <dsp:cNvPr id="0" name=""/>
        <dsp:cNvSpPr/>
      </dsp:nvSpPr>
      <dsp:spPr>
        <a:xfrm>
          <a:off x="8899586" y="766741"/>
          <a:ext cx="2117795" cy="1568492"/>
        </a:xfrm>
        <a:prstGeom prst="roundRect">
          <a:avLst>
            <a:gd name="adj" fmla="val 10000"/>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Investigate for trends</a:t>
          </a:r>
        </a:p>
      </dsp:txBody>
      <dsp:txXfrm>
        <a:off x="8945526" y="812681"/>
        <a:ext cx="2025915" cy="14766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BE1885-2674-9B4C-A735-136D6DFF41C7}">
      <dsp:nvSpPr>
        <dsp:cNvPr id="0" name=""/>
        <dsp:cNvSpPr/>
      </dsp:nvSpPr>
      <dsp:spPr>
        <a:xfrm>
          <a:off x="46" y="394385"/>
          <a:ext cx="4437739" cy="17750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kern="1200" dirty="0"/>
            <a:t>Determine Airplane Requirements</a:t>
          </a:r>
        </a:p>
      </dsp:txBody>
      <dsp:txXfrm>
        <a:off x="46" y="394385"/>
        <a:ext cx="4437739" cy="1775095"/>
      </dsp:txXfrm>
    </dsp:sp>
    <dsp:sp modelId="{760E572B-B329-8A4F-BC81-78768DD9A858}">
      <dsp:nvSpPr>
        <dsp:cNvPr id="0" name=""/>
        <dsp:cNvSpPr/>
      </dsp:nvSpPr>
      <dsp:spPr>
        <a:xfrm>
          <a:off x="46" y="2169481"/>
          <a:ext cx="4437739"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What cargo will we be transporting?</a:t>
          </a:r>
        </a:p>
        <a:p>
          <a:pPr marL="228600" lvl="1" indent="-228600" algn="l" defTabSz="1111250">
            <a:lnSpc>
              <a:spcPct val="90000"/>
            </a:lnSpc>
            <a:spcBef>
              <a:spcPct val="0"/>
            </a:spcBef>
            <a:spcAft>
              <a:spcPct val="15000"/>
            </a:spcAft>
            <a:buChar char="•"/>
          </a:pPr>
          <a:r>
            <a:rPr lang="en-US" sz="2500" kern="1200" dirty="0"/>
            <a:t>What size of plane is necessary?</a:t>
          </a:r>
        </a:p>
        <a:p>
          <a:pPr marL="228600" lvl="1" indent="-228600" algn="l" defTabSz="1111250">
            <a:lnSpc>
              <a:spcPct val="90000"/>
            </a:lnSpc>
            <a:spcBef>
              <a:spcPct val="0"/>
            </a:spcBef>
            <a:spcAft>
              <a:spcPct val="15000"/>
            </a:spcAft>
            <a:buChar char="•"/>
          </a:pPr>
          <a:r>
            <a:rPr lang="en-US" sz="2500" kern="1200" dirty="0"/>
            <a:t>Are specialty planes required?</a:t>
          </a:r>
        </a:p>
      </dsp:txBody>
      <dsp:txXfrm>
        <a:off x="46" y="2169481"/>
        <a:ext cx="4437739" cy="2854800"/>
      </dsp:txXfrm>
    </dsp:sp>
    <dsp:sp modelId="{3F653254-BF3B-DC43-AE4E-1893A2B21EFF}">
      <dsp:nvSpPr>
        <dsp:cNvPr id="0" name=""/>
        <dsp:cNvSpPr/>
      </dsp:nvSpPr>
      <dsp:spPr>
        <a:xfrm>
          <a:off x="5059069" y="394385"/>
          <a:ext cx="4437739" cy="17750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kern="1200" dirty="0"/>
            <a:t>Individual Manufacturer Due Diligence</a:t>
          </a:r>
        </a:p>
      </dsp:txBody>
      <dsp:txXfrm>
        <a:off x="5059069" y="394385"/>
        <a:ext cx="4437739" cy="1775095"/>
      </dsp:txXfrm>
    </dsp:sp>
    <dsp:sp modelId="{D1096222-6F21-5347-88C8-13516B7C286B}">
      <dsp:nvSpPr>
        <dsp:cNvPr id="0" name=""/>
        <dsp:cNvSpPr/>
      </dsp:nvSpPr>
      <dsp:spPr>
        <a:xfrm>
          <a:off x="5059069" y="2169481"/>
          <a:ext cx="4437739"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Which manufacturer has the most planes in the sky?</a:t>
          </a:r>
        </a:p>
        <a:p>
          <a:pPr marL="228600" lvl="1" indent="-228600" algn="l" defTabSz="1111250">
            <a:lnSpc>
              <a:spcPct val="90000"/>
            </a:lnSpc>
            <a:spcBef>
              <a:spcPct val="0"/>
            </a:spcBef>
            <a:spcAft>
              <a:spcPct val="15000"/>
            </a:spcAft>
            <a:buChar char="•"/>
          </a:pPr>
          <a:r>
            <a:rPr lang="en-US" sz="2500" kern="1200" dirty="0"/>
            <a:t>Which manufacture has the best crash / total flight ratio?</a:t>
          </a:r>
        </a:p>
      </dsp:txBody>
      <dsp:txXfrm>
        <a:off x="5059069" y="2169481"/>
        <a:ext cx="4437739"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3A7BC7-AD7A-6B40-8536-D45501AA3B11}" type="datetimeFigureOut">
              <a:rPr lang="en-US" smtClean="0"/>
              <a:t>7/18/23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3B6E6B-8ED5-8C48-B845-05B1C7F9273A}" type="slidenum">
              <a:rPr lang="en-US" smtClean="0"/>
              <a:t>‹#›</a:t>
            </a:fld>
            <a:endParaRPr lang="en-US"/>
          </a:p>
        </p:txBody>
      </p:sp>
    </p:spTree>
    <p:extLst>
      <p:ext uri="{BB962C8B-B14F-4D97-AF65-F5344CB8AC3E}">
        <p14:creationId xmlns:p14="http://schemas.microsoft.com/office/powerpoint/2010/main" val="632740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introduction</a:t>
            </a:r>
          </a:p>
          <a:p>
            <a:r>
              <a:rPr lang="en-US" dirty="0"/>
              <a:t>[ ] business context</a:t>
            </a:r>
          </a:p>
          <a:p>
            <a:r>
              <a:rPr lang="en-US" dirty="0"/>
              <a:t>[ ] data</a:t>
            </a:r>
          </a:p>
          <a:p>
            <a:r>
              <a:rPr lang="en-US" dirty="0"/>
              <a:t>[ ] process steps</a:t>
            </a:r>
          </a:p>
          <a:p>
            <a:r>
              <a:rPr lang="en-US" dirty="0"/>
              <a:t>[ ] results &amp; business application (recommendations)</a:t>
            </a:r>
          </a:p>
          <a:p>
            <a:r>
              <a:rPr lang="en-US" dirty="0"/>
              <a:t>[ ] evaluation &amp; future improvement ideas</a:t>
            </a:r>
          </a:p>
          <a:p>
            <a:r>
              <a:rPr lang="en-US" dirty="0"/>
              <a:t>[ ] contact information</a:t>
            </a:r>
          </a:p>
          <a:p>
            <a:endParaRPr lang="en-US" dirty="0"/>
          </a:p>
        </p:txBody>
      </p:sp>
      <p:sp>
        <p:nvSpPr>
          <p:cNvPr id="4" name="Slide Number Placeholder 3"/>
          <p:cNvSpPr>
            <a:spLocks noGrp="1"/>
          </p:cNvSpPr>
          <p:nvPr>
            <p:ph type="sldNum" sz="quarter" idx="5"/>
          </p:nvPr>
        </p:nvSpPr>
        <p:spPr/>
        <p:txBody>
          <a:bodyPr/>
          <a:lstStyle/>
          <a:p>
            <a:fld id="{943B6E6B-8ED5-8C48-B845-05B1C7F9273A}" type="slidenum">
              <a:rPr lang="en-US" smtClean="0"/>
              <a:t>1</a:t>
            </a:fld>
            <a:endParaRPr lang="en-US"/>
          </a:p>
        </p:txBody>
      </p:sp>
    </p:spTree>
    <p:extLst>
      <p:ext uri="{BB962C8B-B14F-4D97-AF65-F5344CB8AC3E}">
        <p14:creationId xmlns:p14="http://schemas.microsoft.com/office/powerpoint/2010/main" val="959502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B6E6B-8ED5-8C48-B845-05B1C7F9273A}" type="slidenum">
              <a:rPr lang="en-US" smtClean="0"/>
              <a:t>13</a:t>
            </a:fld>
            <a:endParaRPr lang="en-US"/>
          </a:p>
        </p:txBody>
      </p:sp>
    </p:spTree>
    <p:extLst>
      <p:ext uri="{BB962C8B-B14F-4D97-AF65-F5344CB8AC3E}">
        <p14:creationId xmlns:p14="http://schemas.microsoft.com/office/powerpoint/2010/main" val="4085239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B6E6B-8ED5-8C48-B845-05B1C7F9273A}" type="slidenum">
              <a:rPr lang="en-US" smtClean="0"/>
              <a:t>16</a:t>
            </a:fld>
            <a:endParaRPr lang="en-US"/>
          </a:p>
        </p:txBody>
      </p:sp>
    </p:spTree>
    <p:extLst>
      <p:ext uri="{BB962C8B-B14F-4D97-AF65-F5344CB8AC3E}">
        <p14:creationId xmlns:p14="http://schemas.microsoft.com/office/powerpoint/2010/main" val="3099450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B6E6B-8ED5-8C48-B845-05B1C7F9273A}" type="slidenum">
              <a:rPr lang="en-US" smtClean="0"/>
              <a:t>17</a:t>
            </a:fld>
            <a:endParaRPr lang="en-US"/>
          </a:p>
        </p:txBody>
      </p:sp>
    </p:spTree>
    <p:extLst>
      <p:ext uri="{BB962C8B-B14F-4D97-AF65-F5344CB8AC3E}">
        <p14:creationId xmlns:p14="http://schemas.microsoft.com/office/powerpoint/2010/main" val="1572567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Your company is expanding in to new industries to diversify its portfolio. Specifically, they are interested in purchasing and operating airplanes for commercial and private enterprises, but do not know anything about the potential risks of aircraft. You are charged with determining which aircraft are the lowest risk for the company to start this new business endeavor. You must then translate your findings into actionable insights that the head of the new aviation division can use to help decide which aircraft to purchase.</a:t>
            </a:r>
            <a:endParaRPr lang="en-US" dirty="0"/>
          </a:p>
        </p:txBody>
      </p:sp>
      <p:sp>
        <p:nvSpPr>
          <p:cNvPr id="4" name="Slide Number Placeholder 3"/>
          <p:cNvSpPr>
            <a:spLocks noGrp="1"/>
          </p:cNvSpPr>
          <p:nvPr>
            <p:ph type="sldNum" sz="quarter" idx="5"/>
          </p:nvPr>
        </p:nvSpPr>
        <p:spPr/>
        <p:txBody>
          <a:bodyPr/>
          <a:lstStyle/>
          <a:p>
            <a:fld id="{943B6E6B-8ED5-8C48-B845-05B1C7F9273A}" type="slidenum">
              <a:rPr lang="en-US" smtClean="0"/>
              <a:t>2</a:t>
            </a:fld>
            <a:endParaRPr lang="en-US"/>
          </a:p>
        </p:txBody>
      </p:sp>
    </p:spTree>
    <p:extLst>
      <p:ext uri="{BB962C8B-B14F-4D97-AF65-F5344CB8AC3E}">
        <p14:creationId xmlns:p14="http://schemas.microsoft.com/office/powerpoint/2010/main" val="3343977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600" dirty="0"/>
              <a:t>Highlight important components</a:t>
            </a:r>
          </a:p>
          <a:p>
            <a:pPr lvl="1"/>
            <a:r>
              <a:rPr lang="en-US" sz="2600" dirty="0"/>
              <a:t>Vis with distribution about</a:t>
            </a:r>
          </a:p>
          <a:p>
            <a:pPr lvl="1"/>
            <a:r>
              <a:rPr lang="en-US" sz="2600" dirty="0"/>
              <a:t>Number of instances</a:t>
            </a:r>
          </a:p>
          <a:p>
            <a:pPr lvl="1"/>
            <a:r>
              <a:rPr lang="en-US" sz="2600" dirty="0"/>
              <a:t>Important variables, some descriptive stats</a:t>
            </a:r>
          </a:p>
          <a:p>
            <a:endParaRPr lang="en-US" dirty="0"/>
          </a:p>
        </p:txBody>
      </p:sp>
      <p:sp>
        <p:nvSpPr>
          <p:cNvPr id="4" name="Slide Number Placeholder 3"/>
          <p:cNvSpPr>
            <a:spLocks noGrp="1"/>
          </p:cNvSpPr>
          <p:nvPr>
            <p:ph type="sldNum" sz="quarter" idx="5"/>
          </p:nvPr>
        </p:nvSpPr>
        <p:spPr/>
        <p:txBody>
          <a:bodyPr/>
          <a:lstStyle/>
          <a:p>
            <a:fld id="{943B6E6B-8ED5-8C48-B845-05B1C7F9273A}" type="slidenum">
              <a:rPr lang="en-US" smtClean="0"/>
              <a:t>3</a:t>
            </a:fld>
            <a:endParaRPr lang="en-US"/>
          </a:p>
        </p:txBody>
      </p:sp>
    </p:spTree>
    <p:extLst>
      <p:ext uri="{BB962C8B-B14F-4D97-AF65-F5344CB8AC3E}">
        <p14:creationId xmlns:p14="http://schemas.microsoft.com/office/powerpoint/2010/main" val="685279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600" dirty="0"/>
              <a:t>Highlight important components</a:t>
            </a:r>
          </a:p>
          <a:p>
            <a:pPr lvl="1"/>
            <a:r>
              <a:rPr lang="en-US" sz="2600" dirty="0"/>
              <a:t>Vis with distribution about</a:t>
            </a:r>
          </a:p>
          <a:p>
            <a:pPr lvl="1"/>
            <a:r>
              <a:rPr lang="en-US" sz="2600" dirty="0"/>
              <a:t>Number of instances</a:t>
            </a:r>
          </a:p>
          <a:p>
            <a:pPr lvl="1"/>
            <a:r>
              <a:rPr lang="en-US" sz="2600" dirty="0"/>
              <a:t>Important variables, some descriptive stats</a:t>
            </a:r>
          </a:p>
          <a:p>
            <a:endParaRPr lang="en-US" dirty="0"/>
          </a:p>
        </p:txBody>
      </p:sp>
      <p:sp>
        <p:nvSpPr>
          <p:cNvPr id="4" name="Slide Number Placeholder 3"/>
          <p:cNvSpPr>
            <a:spLocks noGrp="1"/>
          </p:cNvSpPr>
          <p:nvPr>
            <p:ph type="sldNum" sz="quarter" idx="5"/>
          </p:nvPr>
        </p:nvSpPr>
        <p:spPr/>
        <p:txBody>
          <a:bodyPr/>
          <a:lstStyle/>
          <a:p>
            <a:fld id="{943B6E6B-8ED5-8C48-B845-05B1C7F9273A}" type="slidenum">
              <a:rPr lang="en-US" smtClean="0"/>
              <a:t>4</a:t>
            </a:fld>
            <a:endParaRPr lang="en-US"/>
          </a:p>
        </p:txBody>
      </p:sp>
    </p:spTree>
    <p:extLst>
      <p:ext uri="{BB962C8B-B14F-4D97-AF65-F5344CB8AC3E}">
        <p14:creationId xmlns:p14="http://schemas.microsoft.com/office/powerpoint/2010/main" val="4025103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data for the Americas. </a:t>
            </a:r>
          </a:p>
          <a:p>
            <a:endParaRPr lang="en-US" dirty="0"/>
          </a:p>
          <a:p>
            <a:r>
              <a:rPr lang="en-US" dirty="0"/>
              <a:t>Most in the us – come concentration around the coasts</a:t>
            </a:r>
          </a:p>
          <a:p>
            <a:endParaRPr lang="en-US" dirty="0"/>
          </a:p>
          <a:p>
            <a:r>
              <a:rPr lang="en-US" dirty="0"/>
              <a:t>Size = n fatalities</a:t>
            </a:r>
          </a:p>
          <a:p>
            <a:r>
              <a:rPr lang="en-US" dirty="0"/>
              <a:t>Color = aircraft damage</a:t>
            </a:r>
          </a:p>
          <a:p>
            <a:endParaRPr lang="en-US" dirty="0"/>
          </a:p>
          <a:p>
            <a:r>
              <a:rPr lang="en-US" dirty="0"/>
              <a:t>Most crashes are in </a:t>
            </a:r>
            <a:r>
              <a:rPr lang="en-US" dirty="0" err="1"/>
              <a:t>visibile</a:t>
            </a:r>
            <a:r>
              <a:rPr lang="en-US" dirty="0"/>
              <a:t> weather conditions</a:t>
            </a:r>
          </a:p>
          <a:p>
            <a:r>
              <a:rPr lang="en-US" dirty="0"/>
              <a:t>Biggest crashes are further south</a:t>
            </a:r>
          </a:p>
        </p:txBody>
      </p:sp>
      <p:sp>
        <p:nvSpPr>
          <p:cNvPr id="4" name="Slide Number Placeholder 3"/>
          <p:cNvSpPr>
            <a:spLocks noGrp="1"/>
          </p:cNvSpPr>
          <p:nvPr>
            <p:ph type="sldNum" sz="quarter" idx="5"/>
          </p:nvPr>
        </p:nvSpPr>
        <p:spPr/>
        <p:txBody>
          <a:bodyPr/>
          <a:lstStyle/>
          <a:p>
            <a:fld id="{943B6E6B-8ED5-8C48-B845-05B1C7F9273A}" type="slidenum">
              <a:rPr lang="en-US" smtClean="0"/>
              <a:t>5</a:t>
            </a:fld>
            <a:endParaRPr lang="en-US"/>
          </a:p>
        </p:txBody>
      </p:sp>
    </p:spTree>
    <p:extLst>
      <p:ext uri="{BB962C8B-B14F-4D97-AF65-F5344CB8AC3E}">
        <p14:creationId xmlns:p14="http://schemas.microsoft.com/office/powerpoint/2010/main" val="749040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Irrelevant data:</a:t>
            </a:r>
          </a:p>
          <a:p>
            <a:pPr marL="171450" indent="-171450">
              <a:buFontTx/>
              <a:buChar char="-"/>
            </a:pPr>
            <a:r>
              <a:rPr lang="en-US" dirty="0"/>
              <a:t>Non airplane crashes</a:t>
            </a:r>
          </a:p>
          <a:p>
            <a:pPr marL="171450" indent="-171450">
              <a:buFontTx/>
              <a:buChar char="-"/>
            </a:pPr>
            <a:r>
              <a:rPr lang="en-US" dirty="0"/>
              <a:t>Personal flights</a:t>
            </a:r>
          </a:p>
          <a:p>
            <a:pPr marL="171450" indent="-171450">
              <a:buFontTx/>
              <a:buChar char="-"/>
            </a:pPr>
            <a:r>
              <a:rPr lang="en-US" dirty="0"/>
              <a:t>Military </a:t>
            </a:r>
            <a:r>
              <a:rPr lang="en-US" dirty="0" err="1"/>
              <a:t>filghts</a:t>
            </a:r>
            <a:endParaRPr lang="en-US" dirty="0"/>
          </a:p>
          <a:p>
            <a:pPr marL="171450" indent="-171450">
              <a:buFontTx/>
              <a:buChar char="-"/>
            </a:pPr>
            <a:endParaRPr lang="en-US" dirty="0"/>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27,580 relevant reports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43B6E6B-8ED5-8C48-B845-05B1C7F9273A}" type="slidenum">
              <a:rPr lang="en-US" smtClean="0"/>
              <a:t>6</a:t>
            </a:fld>
            <a:endParaRPr lang="en-US"/>
          </a:p>
        </p:txBody>
      </p:sp>
    </p:spTree>
    <p:extLst>
      <p:ext uri="{BB962C8B-B14F-4D97-AF65-F5344CB8AC3E}">
        <p14:creationId xmlns:p14="http://schemas.microsoft.com/office/powerpoint/2010/main" val="1426048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Reads as a who’s who in the airplane manufacturing world</a:t>
            </a:r>
          </a:p>
          <a:p>
            <a:endParaRPr lang="en-US" dirty="0"/>
          </a:p>
          <a:p>
            <a:endParaRPr lang="en-US" dirty="0"/>
          </a:p>
          <a:p>
            <a:r>
              <a:rPr lang="en-US" dirty="0"/>
              <a:t>top 10 </a:t>
            </a:r>
            <a:r>
              <a:rPr lang="en-US" dirty="0" err="1"/>
              <a:t>manufactureres</a:t>
            </a:r>
            <a:r>
              <a:rPr lang="en-US" dirty="0"/>
              <a:t> according to https://</a:t>
            </a:r>
            <a:r>
              <a:rPr lang="en-US" dirty="0" err="1"/>
              <a:t>assetsamerica.com</a:t>
            </a:r>
            <a:r>
              <a:rPr lang="en-US" dirty="0"/>
              <a:t>/aircraft-manufacturers/</a:t>
            </a:r>
          </a:p>
          <a:p>
            <a:endParaRPr lang="en-US" dirty="0"/>
          </a:p>
          <a:p>
            <a:r>
              <a:rPr lang="en-US" dirty="0"/>
              <a:t>According to </a:t>
            </a:r>
            <a:r>
              <a:rPr lang="en-US" dirty="0" err="1"/>
              <a:t>wikipedia</a:t>
            </a:r>
            <a:r>
              <a:rPr lang="en-US" dirty="0"/>
              <a:t>: "Big Three" in field of general aviation manufacturing:</a:t>
            </a:r>
          </a:p>
          <a:p>
            <a:r>
              <a:rPr lang="en-US" dirty="0"/>
              <a:t>    - Cessna, Beechcraft, Piper</a:t>
            </a:r>
          </a:p>
          <a:p>
            <a:endParaRPr lang="en-US" dirty="0"/>
          </a:p>
          <a:p>
            <a:r>
              <a:rPr lang="en-US" dirty="0"/>
              <a:t>Northrup Grumman: large military contractor</a:t>
            </a:r>
          </a:p>
          <a:p>
            <a:r>
              <a:rPr lang="en-US" dirty="0"/>
              <a:t>Air Tractor: agriculture planes</a:t>
            </a:r>
          </a:p>
          <a:p>
            <a:r>
              <a:rPr lang="en-US" dirty="0"/>
              <a:t>Cirrus: single engine light aircraft</a:t>
            </a:r>
          </a:p>
          <a:p>
            <a:r>
              <a:rPr lang="en-US" dirty="0"/>
              <a:t>De Havilland: utility aircraft (working)</a:t>
            </a:r>
          </a:p>
          <a:p>
            <a:endParaRPr lang="en-US" dirty="0"/>
          </a:p>
        </p:txBody>
      </p:sp>
      <p:sp>
        <p:nvSpPr>
          <p:cNvPr id="4" name="Slide Number Placeholder 3"/>
          <p:cNvSpPr>
            <a:spLocks noGrp="1"/>
          </p:cNvSpPr>
          <p:nvPr>
            <p:ph type="sldNum" sz="quarter" idx="5"/>
          </p:nvPr>
        </p:nvSpPr>
        <p:spPr/>
        <p:txBody>
          <a:bodyPr/>
          <a:lstStyle/>
          <a:p>
            <a:fld id="{943B6E6B-8ED5-8C48-B845-05B1C7F9273A}" type="slidenum">
              <a:rPr lang="en-US" smtClean="0"/>
              <a:t>8</a:t>
            </a:fld>
            <a:endParaRPr lang="en-US"/>
          </a:p>
        </p:txBody>
      </p:sp>
    </p:spTree>
    <p:extLst>
      <p:ext uri="{BB962C8B-B14F-4D97-AF65-F5344CB8AC3E}">
        <p14:creationId xmlns:p14="http://schemas.microsoft.com/office/powerpoint/2010/main" val="42514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Reads as a who’s who in the airplane manufacturing world</a:t>
            </a:r>
          </a:p>
          <a:p>
            <a:endParaRPr lang="en-US" dirty="0"/>
          </a:p>
          <a:p>
            <a:endParaRPr lang="en-US" dirty="0"/>
          </a:p>
          <a:p>
            <a:r>
              <a:rPr lang="en-US" dirty="0"/>
              <a:t>top 10 </a:t>
            </a:r>
            <a:r>
              <a:rPr lang="en-US" dirty="0" err="1"/>
              <a:t>manufactureres</a:t>
            </a:r>
            <a:r>
              <a:rPr lang="en-US" dirty="0"/>
              <a:t> according to https://</a:t>
            </a:r>
            <a:r>
              <a:rPr lang="en-US" dirty="0" err="1"/>
              <a:t>assetsamerica.com</a:t>
            </a:r>
            <a:r>
              <a:rPr lang="en-US" dirty="0"/>
              <a:t>/aircraft-manufacturers/</a:t>
            </a:r>
          </a:p>
          <a:p>
            <a:endParaRPr lang="en-US" dirty="0"/>
          </a:p>
          <a:p>
            <a:r>
              <a:rPr lang="en-US" dirty="0"/>
              <a:t>According to </a:t>
            </a:r>
            <a:r>
              <a:rPr lang="en-US" dirty="0" err="1"/>
              <a:t>wikipedia</a:t>
            </a:r>
            <a:r>
              <a:rPr lang="en-US" dirty="0"/>
              <a:t>: "Big Three" in field of general aviation manufacturing:</a:t>
            </a:r>
          </a:p>
          <a:p>
            <a:r>
              <a:rPr lang="en-US" dirty="0"/>
              <a:t>    - Cessna, Beechcraft, Piper</a:t>
            </a:r>
          </a:p>
          <a:p>
            <a:endParaRPr lang="en-US" dirty="0"/>
          </a:p>
          <a:p>
            <a:r>
              <a:rPr lang="en-US" dirty="0"/>
              <a:t>Northrup Grumman: large military contractor</a:t>
            </a:r>
          </a:p>
          <a:p>
            <a:r>
              <a:rPr lang="en-US" dirty="0"/>
              <a:t>Air Tractor: agriculture planes</a:t>
            </a:r>
          </a:p>
          <a:p>
            <a:r>
              <a:rPr lang="en-US" dirty="0"/>
              <a:t>Cirrus: single engine light aircraft</a:t>
            </a:r>
          </a:p>
          <a:p>
            <a:r>
              <a:rPr lang="en-US" dirty="0"/>
              <a:t>De Havilland: utility aircraft (working)</a:t>
            </a:r>
          </a:p>
          <a:p>
            <a:endParaRPr lang="en-US" dirty="0"/>
          </a:p>
        </p:txBody>
      </p:sp>
      <p:sp>
        <p:nvSpPr>
          <p:cNvPr id="4" name="Slide Number Placeholder 3"/>
          <p:cNvSpPr>
            <a:spLocks noGrp="1"/>
          </p:cNvSpPr>
          <p:nvPr>
            <p:ph type="sldNum" sz="quarter" idx="5"/>
          </p:nvPr>
        </p:nvSpPr>
        <p:spPr/>
        <p:txBody>
          <a:bodyPr/>
          <a:lstStyle/>
          <a:p>
            <a:fld id="{943B6E6B-8ED5-8C48-B845-05B1C7F9273A}" type="slidenum">
              <a:rPr lang="en-US" smtClean="0"/>
              <a:t>9</a:t>
            </a:fld>
            <a:endParaRPr lang="en-US"/>
          </a:p>
        </p:txBody>
      </p:sp>
    </p:spTree>
    <p:extLst>
      <p:ext uri="{BB962C8B-B14F-4D97-AF65-F5344CB8AC3E}">
        <p14:creationId xmlns:p14="http://schemas.microsoft.com/office/powerpoint/2010/main" val="1578431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Boeing and Airbus have the most fatal accidents – they also have a lot of planes in the sky</a:t>
            </a:r>
          </a:p>
          <a:p>
            <a:endParaRPr lang="en-US" dirty="0"/>
          </a:p>
          <a:p>
            <a:r>
              <a:rPr lang="en-US" dirty="0"/>
              <a:t>Boeing and Airbus are showing decreases in fatal accidents, while other manufactures aren’t</a:t>
            </a:r>
          </a:p>
        </p:txBody>
      </p:sp>
      <p:sp>
        <p:nvSpPr>
          <p:cNvPr id="4" name="Slide Number Placeholder 3"/>
          <p:cNvSpPr>
            <a:spLocks noGrp="1"/>
          </p:cNvSpPr>
          <p:nvPr>
            <p:ph type="sldNum" sz="quarter" idx="5"/>
          </p:nvPr>
        </p:nvSpPr>
        <p:spPr/>
        <p:txBody>
          <a:bodyPr/>
          <a:lstStyle/>
          <a:p>
            <a:fld id="{943B6E6B-8ED5-8C48-B845-05B1C7F9273A}" type="slidenum">
              <a:rPr lang="en-US" smtClean="0"/>
              <a:t>12</a:t>
            </a:fld>
            <a:endParaRPr lang="en-US"/>
          </a:p>
        </p:txBody>
      </p:sp>
    </p:spTree>
    <p:extLst>
      <p:ext uri="{BB962C8B-B14F-4D97-AF65-F5344CB8AC3E}">
        <p14:creationId xmlns:p14="http://schemas.microsoft.com/office/powerpoint/2010/main" val="2129416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77D2D5F-FDE7-1147-AE16-21B796804188}" type="datetimeFigureOut">
              <a:rPr lang="en-US" smtClean="0"/>
              <a:t>7/18/23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C3101F-2DC5-AA44-AC32-29D42C0E8D41}" type="slidenum">
              <a:rPr lang="en-US" smtClean="0"/>
              <a:t>‹#›</a:t>
            </a:fld>
            <a:endParaRPr lang="en-US"/>
          </a:p>
        </p:txBody>
      </p:sp>
    </p:spTree>
    <p:extLst>
      <p:ext uri="{BB962C8B-B14F-4D97-AF65-F5344CB8AC3E}">
        <p14:creationId xmlns:p14="http://schemas.microsoft.com/office/powerpoint/2010/main" val="233444209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7D2D5F-FDE7-1147-AE16-21B796804188}" type="datetimeFigureOut">
              <a:rPr lang="en-US" smtClean="0"/>
              <a:t>7/18/23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C3101F-2DC5-AA44-AC32-29D42C0E8D41}" type="slidenum">
              <a:rPr lang="en-US" smtClean="0"/>
              <a:t>‹#›</a:t>
            </a:fld>
            <a:endParaRPr lang="en-US"/>
          </a:p>
        </p:txBody>
      </p:sp>
    </p:spTree>
    <p:extLst>
      <p:ext uri="{BB962C8B-B14F-4D97-AF65-F5344CB8AC3E}">
        <p14:creationId xmlns:p14="http://schemas.microsoft.com/office/powerpoint/2010/main" val="1564961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7D2D5F-FDE7-1147-AE16-21B796804188}" type="datetimeFigureOut">
              <a:rPr lang="en-US" smtClean="0"/>
              <a:t>7/18/23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C3101F-2DC5-AA44-AC32-29D42C0E8D41}" type="slidenum">
              <a:rPr lang="en-US" smtClean="0"/>
              <a:t>‹#›</a:t>
            </a:fld>
            <a:endParaRPr lang="en-US"/>
          </a:p>
        </p:txBody>
      </p:sp>
    </p:spTree>
    <p:extLst>
      <p:ext uri="{BB962C8B-B14F-4D97-AF65-F5344CB8AC3E}">
        <p14:creationId xmlns:p14="http://schemas.microsoft.com/office/powerpoint/2010/main" val="3128065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7D2D5F-FDE7-1147-AE16-21B796804188}" type="datetimeFigureOut">
              <a:rPr lang="en-US" smtClean="0"/>
              <a:t>7/18/23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C3101F-2DC5-AA44-AC32-29D42C0E8D41}" type="slidenum">
              <a:rPr lang="en-US" smtClean="0"/>
              <a:t>‹#›</a:t>
            </a:fld>
            <a:endParaRPr lang="en-US"/>
          </a:p>
        </p:txBody>
      </p:sp>
    </p:spTree>
    <p:extLst>
      <p:ext uri="{BB962C8B-B14F-4D97-AF65-F5344CB8AC3E}">
        <p14:creationId xmlns:p14="http://schemas.microsoft.com/office/powerpoint/2010/main" val="4220800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C77D2D5F-FDE7-1147-AE16-21B796804188}" type="datetimeFigureOut">
              <a:rPr lang="en-US" smtClean="0"/>
              <a:t>7/18/23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C3101F-2DC5-AA44-AC32-29D42C0E8D41}" type="slidenum">
              <a:rPr lang="en-US" smtClean="0"/>
              <a:t>‹#›</a:t>
            </a:fld>
            <a:endParaRPr lang="en-US"/>
          </a:p>
        </p:txBody>
      </p:sp>
    </p:spTree>
    <p:extLst>
      <p:ext uri="{BB962C8B-B14F-4D97-AF65-F5344CB8AC3E}">
        <p14:creationId xmlns:p14="http://schemas.microsoft.com/office/powerpoint/2010/main" val="16743027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77D2D5F-FDE7-1147-AE16-21B796804188}" type="datetimeFigureOut">
              <a:rPr lang="en-US" smtClean="0"/>
              <a:t>7/18/23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AC3101F-2DC5-AA44-AC32-29D42C0E8D41}" type="slidenum">
              <a:rPr lang="en-US" smtClean="0"/>
              <a:t>‹#›</a:t>
            </a:fld>
            <a:endParaRPr lang="en-US"/>
          </a:p>
        </p:txBody>
      </p:sp>
    </p:spTree>
    <p:extLst>
      <p:ext uri="{BB962C8B-B14F-4D97-AF65-F5344CB8AC3E}">
        <p14:creationId xmlns:p14="http://schemas.microsoft.com/office/powerpoint/2010/main" val="2974128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C77D2D5F-FDE7-1147-AE16-21B796804188}" type="datetimeFigureOut">
              <a:rPr lang="en-US" smtClean="0"/>
              <a:t>7/18/23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C3101F-2DC5-AA44-AC32-29D42C0E8D41}"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30912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7D2D5F-FDE7-1147-AE16-21B796804188}" type="datetimeFigureOut">
              <a:rPr lang="en-US" smtClean="0"/>
              <a:t>7/18/23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C3101F-2DC5-AA44-AC32-29D42C0E8D41}" type="slidenum">
              <a:rPr lang="en-US" smtClean="0"/>
              <a:t>‹#›</a:t>
            </a:fld>
            <a:endParaRPr lang="en-US"/>
          </a:p>
        </p:txBody>
      </p:sp>
    </p:spTree>
    <p:extLst>
      <p:ext uri="{BB962C8B-B14F-4D97-AF65-F5344CB8AC3E}">
        <p14:creationId xmlns:p14="http://schemas.microsoft.com/office/powerpoint/2010/main" val="1970256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7D2D5F-FDE7-1147-AE16-21B796804188}" type="datetimeFigureOut">
              <a:rPr lang="en-US" smtClean="0"/>
              <a:t>7/18/23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C3101F-2DC5-AA44-AC32-29D42C0E8D41}" type="slidenum">
              <a:rPr lang="en-US" smtClean="0"/>
              <a:t>‹#›</a:t>
            </a:fld>
            <a:endParaRPr lang="en-US"/>
          </a:p>
        </p:txBody>
      </p:sp>
    </p:spTree>
    <p:extLst>
      <p:ext uri="{BB962C8B-B14F-4D97-AF65-F5344CB8AC3E}">
        <p14:creationId xmlns:p14="http://schemas.microsoft.com/office/powerpoint/2010/main" val="1154858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C77D2D5F-FDE7-1147-AE16-21B796804188}" type="datetimeFigureOut">
              <a:rPr lang="en-US" smtClean="0"/>
              <a:t>7/18/23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AC3101F-2DC5-AA44-AC32-29D42C0E8D41}" type="slidenum">
              <a:rPr lang="en-US" smtClean="0"/>
              <a:t>‹#›</a:t>
            </a:fld>
            <a:endParaRPr lang="en-US"/>
          </a:p>
        </p:txBody>
      </p:sp>
    </p:spTree>
    <p:extLst>
      <p:ext uri="{BB962C8B-B14F-4D97-AF65-F5344CB8AC3E}">
        <p14:creationId xmlns:p14="http://schemas.microsoft.com/office/powerpoint/2010/main" val="183097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77D2D5F-FDE7-1147-AE16-21B796804188}" type="datetimeFigureOut">
              <a:rPr lang="en-US" smtClean="0"/>
              <a:t>7/18/23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1AC3101F-2DC5-AA44-AC32-29D42C0E8D41}" type="slidenum">
              <a:rPr lang="en-US" smtClean="0"/>
              <a:t>‹#›</a:t>
            </a:fld>
            <a:endParaRPr lang="en-US"/>
          </a:p>
        </p:txBody>
      </p:sp>
    </p:spTree>
    <p:extLst>
      <p:ext uri="{BB962C8B-B14F-4D97-AF65-F5344CB8AC3E}">
        <p14:creationId xmlns:p14="http://schemas.microsoft.com/office/powerpoint/2010/main" val="2693343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C77D2D5F-FDE7-1147-AE16-21B796804188}" type="datetimeFigureOut">
              <a:rPr lang="en-US" smtClean="0"/>
              <a:t>7/18/23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1AC3101F-2DC5-AA44-AC32-29D42C0E8D41}" type="slidenum">
              <a:rPr lang="en-US" smtClean="0"/>
              <a:t>‹#›</a:t>
            </a:fld>
            <a:endParaRPr lang="en-US"/>
          </a:p>
        </p:txBody>
      </p:sp>
    </p:spTree>
    <p:extLst>
      <p:ext uri="{BB962C8B-B14F-4D97-AF65-F5344CB8AC3E}">
        <p14:creationId xmlns:p14="http://schemas.microsoft.com/office/powerpoint/2010/main" val="1977296505"/>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hyperlink" Target="mailto:abbycampbell0@gmail.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8A300-F006-E94D-8530-824B9D39C076}"/>
              </a:ext>
            </a:extLst>
          </p:cNvPr>
          <p:cNvSpPr>
            <a:spLocks noGrp="1"/>
          </p:cNvSpPr>
          <p:nvPr>
            <p:ph type="ctrTitle"/>
          </p:nvPr>
        </p:nvSpPr>
        <p:spPr>
          <a:xfrm>
            <a:off x="1600200" y="1820074"/>
            <a:ext cx="8991600" cy="1645920"/>
          </a:xfrm>
        </p:spPr>
        <p:txBody>
          <a:bodyPr/>
          <a:lstStyle/>
          <a:p>
            <a:r>
              <a:rPr lang="en-US" dirty="0"/>
              <a:t>Airplane Risk Assessment</a:t>
            </a:r>
          </a:p>
        </p:txBody>
      </p:sp>
      <p:sp>
        <p:nvSpPr>
          <p:cNvPr id="3" name="Subtitle 2">
            <a:extLst>
              <a:ext uri="{FF2B5EF4-FFF2-40B4-BE49-F238E27FC236}">
                <a16:creationId xmlns:a16="http://schemas.microsoft.com/office/drawing/2014/main" id="{35A7D746-D91B-7148-ADDF-53A915E34B58}"/>
              </a:ext>
            </a:extLst>
          </p:cNvPr>
          <p:cNvSpPr>
            <a:spLocks noGrp="1"/>
          </p:cNvSpPr>
          <p:nvPr>
            <p:ph type="subTitle" idx="1"/>
          </p:nvPr>
        </p:nvSpPr>
        <p:spPr>
          <a:xfrm>
            <a:off x="2695194" y="3682843"/>
            <a:ext cx="6801612" cy="1239894"/>
          </a:xfrm>
        </p:spPr>
        <p:txBody>
          <a:bodyPr>
            <a:normAutofit lnSpcReduction="10000"/>
          </a:bodyPr>
          <a:lstStyle/>
          <a:p>
            <a:r>
              <a:rPr lang="en-US" dirty="0"/>
              <a:t>Flatiron DS Flex Phase 1 Project</a:t>
            </a:r>
          </a:p>
          <a:p>
            <a:endParaRPr lang="en-US" dirty="0"/>
          </a:p>
          <a:p>
            <a:r>
              <a:rPr lang="en-US" dirty="0"/>
              <a:t>Abigail Campbell</a:t>
            </a:r>
          </a:p>
        </p:txBody>
      </p:sp>
    </p:spTree>
    <p:extLst>
      <p:ext uri="{BB962C8B-B14F-4D97-AF65-F5344CB8AC3E}">
        <p14:creationId xmlns:p14="http://schemas.microsoft.com/office/powerpoint/2010/main" val="907531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EFDE3-83EE-BB48-9564-BD612BA473CE}"/>
              </a:ext>
            </a:extLst>
          </p:cNvPr>
          <p:cNvSpPr>
            <a:spLocks noGrp="1"/>
          </p:cNvSpPr>
          <p:nvPr>
            <p:ph type="title"/>
          </p:nvPr>
        </p:nvSpPr>
        <p:spPr>
          <a:xfrm>
            <a:off x="202045" y="154933"/>
            <a:ext cx="11762428" cy="1325563"/>
          </a:xfrm>
        </p:spPr>
        <p:txBody>
          <a:bodyPr>
            <a:normAutofit/>
          </a:bodyPr>
          <a:lstStyle/>
          <a:p>
            <a:pPr algn="ctr"/>
            <a:r>
              <a:rPr lang="en-US" dirty="0"/>
              <a:t>How many of these accidents resulted in fatalities?</a:t>
            </a:r>
          </a:p>
        </p:txBody>
      </p:sp>
      <p:pic>
        <p:nvPicPr>
          <p:cNvPr id="5" name="Picture 4">
            <a:extLst>
              <a:ext uri="{FF2B5EF4-FFF2-40B4-BE49-F238E27FC236}">
                <a16:creationId xmlns:a16="http://schemas.microsoft.com/office/drawing/2014/main" id="{7217FBFD-8AF5-B949-ADFD-738528AFA49C}"/>
              </a:ext>
            </a:extLst>
          </p:cNvPr>
          <p:cNvPicPr>
            <a:picLocks noChangeAspect="1"/>
          </p:cNvPicPr>
          <p:nvPr/>
        </p:nvPicPr>
        <p:blipFill>
          <a:blip r:embed="rId2"/>
          <a:stretch>
            <a:fillRect/>
          </a:stretch>
        </p:blipFill>
        <p:spPr>
          <a:xfrm>
            <a:off x="202045" y="1690687"/>
            <a:ext cx="7501082" cy="4787123"/>
          </a:xfrm>
          <a:prstGeom prst="rect">
            <a:avLst/>
          </a:prstGeom>
        </p:spPr>
      </p:pic>
      <p:sp>
        <p:nvSpPr>
          <p:cNvPr id="6" name="TextBox 5">
            <a:extLst>
              <a:ext uri="{FF2B5EF4-FFF2-40B4-BE49-F238E27FC236}">
                <a16:creationId xmlns:a16="http://schemas.microsoft.com/office/drawing/2014/main" id="{38C708EB-AFF7-9643-928C-695E65F1AA59}"/>
              </a:ext>
            </a:extLst>
          </p:cNvPr>
          <p:cNvSpPr txBox="1"/>
          <p:nvPr/>
        </p:nvSpPr>
        <p:spPr>
          <a:xfrm>
            <a:off x="8004814" y="2832250"/>
            <a:ext cx="3646858" cy="3046988"/>
          </a:xfrm>
          <a:prstGeom prst="rect">
            <a:avLst/>
          </a:prstGeom>
          <a:noFill/>
        </p:spPr>
        <p:txBody>
          <a:bodyPr wrap="square" rtlCol="0">
            <a:spAutoFit/>
          </a:bodyPr>
          <a:lstStyle/>
          <a:p>
            <a:pPr algn="ctr"/>
            <a:r>
              <a:rPr lang="en-US" sz="2800" dirty="0">
                <a:solidFill>
                  <a:srgbClr val="C00000"/>
                </a:solidFill>
              </a:rPr>
              <a:t>Most Makes: </a:t>
            </a:r>
          </a:p>
          <a:p>
            <a:pPr algn="ctr"/>
            <a:r>
              <a:rPr lang="en-US" sz="2800" dirty="0">
                <a:solidFill>
                  <a:srgbClr val="C00000"/>
                </a:solidFill>
              </a:rPr>
              <a:t> fatality ratios above 0.9</a:t>
            </a:r>
          </a:p>
          <a:p>
            <a:pPr algn="ctr"/>
            <a:r>
              <a:rPr lang="en-US" sz="2400" dirty="0">
                <a:solidFill>
                  <a:srgbClr val="C00000"/>
                </a:solidFill>
              </a:rPr>
              <a:t>(&gt;90% fatal)</a:t>
            </a:r>
          </a:p>
          <a:p>
            <a:pPr algn="ctr"/>
            <a:endParaRPr lang="en-US" sz="2800" dirty="0">
              <a:solidFill>
                <a:srgbClr val="C00000"/>
              </a:solidFill>
            </a:endParaRPr>
          </a:p>
          <a:p>
            <a:pPr algn="ctr"/>
            <a:r>
              <a:rPr lang="en-US" sz="2800" dirty="0">
                <a:solidFill>
                  <a:srgbClr val="C00000"/>
                </a:solidFill>
              </a:rPr>
              <a:t>Boeing and Airbus: fatality ratios below 0.6</a:t>
            </a:r>
          </a:p>
          <a:p>
            <a:pPr algn="ctr"/>
            <a:r>
              <a:rPr lang="en-US" sz="2400" dirty="0">
                <a:solidFill>
                  <a:srgbClr val="C00000"/>
                </a:solidFill>
              </a:rPr>
              <a:t>(&lt;60% fatal)</a:t>
            </a:r>
          </a:p>
        </p:txBody>
      </p:sp>
      <p:sp>
        <p:nvSpPr>
          <p:cNvPr id="7" name="TextBox 6">
            <a:extLst>
              <a:ext uri="{FF2B5EF4-FFF2-40B4-BE49-F238E27FC236}">
                <a16:creationId xmlns:a16="http://schemas.microsoft.com/office/drawing/2014/main" id="{DE209352-B550-4145-8EB6-CBFF98C00097}"/>
              </a:ext>
            </a:extLst>
          </p:cNvPr>
          <p:cNvSpPr txBox="1"/>
          <p:nvPr/>
        </p:nvSpPr>
        <p:spPr>
          <a:xfrm>
            <a:off x="9828243" y="1690687"/>
            <a:ext cx="1961051" cy="830997"/>
          </a:xfrm>
          <a:prstGeom prst="rect">
            <a:avLst/>
          </a:prstGeom>
          <a:noFill/>
        </p:spPr>
        <p:txBody>
          <a:bodyPr wrap="none" rtlCol="0">
            <a:spAutoFit/>
          </a:bodyPr>
          <a:lstStyle/>
          <a:p>
            <a:pPr algn="ctr"/>
            <a:r>
              <a:rPr lang="en-US" sz="2400" dirty="0"/>
              <a:t># fatal crashes</a:t>
            </a:r>
          </a:p>
          <a:p>
            <a:pPr algn="ctr"/>
            <a:r>
              <a:rPr lang="en-US" sz="2400" dirty="0"/>
              <a:t>total crashes</a:t>
            </a:r>
          </a:p>
        </p:txBody>
      </p:sp>
      <p:cxnSp>
        <p:nvCxnSpPr>
          <p:cNvPr id="9" name="Straight Connector 8">
            <a:extLst>
              <a:ext uri="{FF2B5EF4-FFF2-40B4-BE49-F238E27FC236}">
                <a16:creationId xmlns:a16="http://schemas.microsoft.com/office/drawing/2014/main" id="{7BED2B72-0815-E142-84F3-18D5E915A8D4}"/>
              </a:ext>
            </a:extLst>
          </p:cNvPr>
          <p:cNvCxnSpPr>
            <a:stCxn id="7" idx="1"/>
            <a:endCxn id="7" idx="3"/>
          </p:cNvCxnSpPr>
          <p:nvPr/>
        </p:nvCxnSpPr>
        <p:spPr>
          <a:xfrm>
            <a:off x="9828243" y="2106186"/>
            <a:ext cx="1961051" cy="0"/>
          </a:xfrm>
          <a:prstGeom prst="line">
            <a:avLst/>
          </a:prstGeom>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A7908451-0A25-7640-892E-D7D751F3F6FC}"/>
              </a:ext>
            </a:extLst>
          </p:cNvPr>
          <p:cNvPicPr>
            <a:picLocks noChangeAspect="1"/>
          </p:cNvPicPr>
          <p:nvPr/>
        </p:nvPicPr>
        <p:blipFill>
          <a:blip r:embed="rId3"/>
          <a:stretch>
            <a:fillRect/>
          </a:stretch>
        </p:blipFill>
        <p:spPr>
          <a:xfrm>
            <a:off x="82331" y="1550560"/>
            <a:ext cx="7798246" cy="4927250"/>
          </a:xfrm>
          <a:prstGeom prst="rect">
            <a:avLst/>
          </a:prstGeom>
        </p:spPr>
      </p:pic>
      <p:sp>
        <p:nvSpPr>
          <p:cNvPr id="14" name="TextBox 13">
            <a:extLst>
              <a:ext uri="{FF2B5EF4-FFF2-40B4-BE49-F238E27FC236}">
                <a16:creationId xmlns:a16="http://schemas.microsoft.com/office/drawing/2014/main" id="{FBE59A21-3633-B34C-AE0E-10B99FF9A589}"/>
              </a:ext>
            </a:extLst>
          </p:cNvPr>
          <p:cNvSpPr txBox="1"/>
          <p:nvPr/>
        </p:nvSpPr>
        <p:spPr>
          <a:xfrm>
            <a:off x="8000291" y="1906073"/>
            <a:ext cx="1827951" cy="400110"/>
          </a:xfrm>
          <a:prstGeom prst="rect">
            <a:avLst/>
          </a:prstGeom>
          <a:noFill/>
        </p:spPr>
        <p:txBody>
          <a:bodyPr wrap="square" rtlCol="0">
            <a:spAutoFit/>
          </a:bodyPr>
          <a:lstStyle/>
          <a:p>
            <a:r>
              <a:rPr lang="en-US" sz="2000" dirty="0"/>
              <a:t>Fatality ratio = </a:t>
            </a:r>
          </a:p>
        </p:txBody>
      </p:sp>
    </p:spTree>
    <p:extLst>
      <p:ext uri="{BB962C8B-B14F-4D97-AF65-F5344CB8AC3E}">
        <p14:creationId xmlns:p14="http://schemas.microsoft.com/office/powerpoint/2010/main" val="4154940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0BABF-CD8A-DC42-A0F0-6AE4372F805D}"/>
              </a:ext>
            </a:extLst>
          </p:cNvPr>
          <p:cNvSpPr>
            <a:spLocks noGrp="1"/>
          </p:cNvSpPr>
          <p:nvPr>
            <p:ph type="title"/>
          </p:nvPr>
        </p:nvSpPr>
        <p:spPr>
          <a:xfrm>
            <a:off x="151459" y="146184"/>
            <a:ext cx="11864530" cy="1325563"/>
          </a:xfrm>
        </p:spPr>
        <p:txBody>
          <a:bodyPr/>
          <a:lstStyle/>
          <a:p>
            <a:pPr algn="ctr"/>
            <a:r>
              <a:rPr lang="en-US" dirty="0"/>
              <a:t>Which Airplane manufactures have the lowest fatality rate?</a:t>
            </a:r>
          </a:p>
        </p:txBody>
      </p:sp>
      <p:sp>
        <p:nvSpPr>
          <p:cNvPr id="8" name="TextBox 7">
            <a:extLst>
              <a:ext uri="{FF2B5EF4-FFF2-40B4-BE49-F238E27FC236}">
                <a16:creationId xmlns:a16="http://schemas.microsoft.com/office/drawing/2014/main" id="{EB88F81D-63F0-5B4B-BD99-0C5752D974B2}"/>
              </a:ext>
            </a:extLst>
          </p:cNvPr>
          <p:cNvSpPr txBox="1"/>
          <p:nvPr/>
        </p:nvSpPr>
        <p:spPr>
          <a:xfrm>
            <a:off x="8200665" y="3016251"/>
            <a:ext cx="3924300" cy="1107996"/>
          </a:xfrm>
          <a:prstGeom prst="rect">
            <a:avLst/>
          </a:prstGeom>
          <a:noFill/>
        </p:spPr>
        <p:txBody>
          <a:bodyPr wrap="square" rtlCol="0">
            <a:spAutoFit/>
          </a:bodyPr>
          <a:lstStyle/>
          <a:p>
            <a:r>
              <a:rPr lang="en-US" sz="2600" b="1" dirty="0">
                <a:solidFill>
                  <a:srgbClr val="C00000"/>
                </a:solidFill>
              </a:rPr>
              <a:t>Boeing and Airbus:</a:t>
            </a:r>
          </a:p>
          <a:p>
            <a:pPr marL="342900" indent="-342900">
              <a:buFont typeface="Arial" panose="020B0604020202020204" pitchFamily="34" charset="0"/>
              <a:buChar char="•"/>
            </a:pPr>
            <a:r>
              <a:rPr lang="en-US" sz="2000" dirty="0">
                <a:solidFill>
                  <a:srgbClr val="C00000"/>
                </a:solidFill>
              </a:rPr>
              <a:t>Large, reputable manufactures</a:t>
            </a:r>
          </a:p>
          <a:p>
            <a:pPr marL="342900" indent="-342900">
              <a:buFont typeface="Arial" panose="020B0604020202020204" pitchFamily="34" charset="0"/>
              <a:buChar char="•"/>
            </a:pPr>
            <a:r>
              <a:rPr lang="en-US" sz="2000" dirty="0">
                <a:solidFill>
                  <a:srgbClr val="C00000"/>
                </a:solidFill>
              </a:rPr>
              <a:t>Lowest fatality ratios</a:t>
            </a:r>
          </a:p>
        </p:txBody>
      </p:sp>
      <p:pic>
        <p:nvPicPr>
          <p:cNvPr id="12" name="Picture 11">
            <a:extLst>
              <a:ext uri="{FF2B5EF4-FFF2-40B4-BE49-F238E27FC236}">
                <a16:creationId xmlns:a16="http://schemas.microsoft.com/office/drawing/2014/main" id="{0413FF7D-075D-C14F-A4F1-BA919D664D41}"/>
              </a:ext>
            </a:extLst>
          </p:cNvPr>
          <p:cNvPicPr>
            <a:picLocks noChangeAspect="1"/>
          </p:cNvPicPr>
          <p:nvPr/>
        </p:nvPicPr>
        <p:blipFill>
          <a:blip r:embed="rId2"/>
          <a:stretch>
            <a:fillRect/>
          </a:stretch>
        </p:blipFill>
        <p:spPr>
          <a:xfrm>
            <a:off x="151459" y="1690688"/>
            <a:ext cx="8049206" cy="4890416"/>
          </a:xfrm>
          <a:prstGeom prst="rect">
            <a:avLst/>
          </a:prstGeom>
        </p:spPr>
      </p:pic>
    </p:spTree>
    <p:extLst>
      <p:ext uri="{BB962C8B-B14F-4D97-AF65-F5344CB8AC3E}">
        <p14:creationId xmlns:p14="http://schemas.microsoft.com/office/powerpoint/2010/main" val="3780337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3BCF-3BC5-C94B-9D89-5AD7D3019238}"/>
              </a:ext>
            </a:extLst>
          </p:cNvPr>
          <p:cNvSpPr>
            <a:spLocks noGrp="1"/>
          </p:cNvSpPr>
          <p:nvPr>
            <p:ph type="title"/>
          </p:nvPr>
        </p:nvSpPr>
        <p:spPr>
          <a:xfrm>
            <a:off x="154546" y="118948"/>
            <a:ext cx="11925837" cy="1325563"/>
          </a:xfrm>
        </p:spPr>
        <p:txBody>
          <a:bodyPr/>
          <a:lstStyle/>
          <a:p>
            <a:r>
              <a:rPr lang="en-US" sz="3000" dirty="0"/>
              <a:t>Which makes have made the most Safety improvements?</a:t>
            </a:r>
          </a:p>
        </p:txBody>
      </p:sp>
      <p:pic>
        <p:nvPicPr>
          <p:cNvPr id="9" name="Picture 8">
            <a:extLst>
              <a:ext uri="{FF2B5EF4-FFF2-40B4-BE49-F238E27FC236}">
                <a16:creationId xmlns:a16="http://schemas.microsoft.com/office/drawing/2014/main" id="{8267DF33-684D-7141-9B0C-D439B2B18BFC}"/>
              </a:ext>
            </a:extLst>
          </p:cNvPr>
          <p:cNvPicPr>
            <a:picLocks noChangeAspect="1"/>
          </p:cNvPicPr>
          <p:nvPr/>
        </p:nvPicPr>
        <p:blipFill>
          <a:blip r:embed="rId3"/>
          <a:stretch>
            <a:fillRect/>
          </a:stretch>
        </p:blipFill>
        <p:spPr>
          <a:xfrm>
            <a:off x="0" y="1690688"/>
            <a:ext cx="7223297" cy="4862512"/>
          </a:xfrm>
          <a:prstGeom prst="rect">
            <a:avLst/>
          </a:prstGeom>
        </p:spPr>
      </p:pic>
      <p:sp>
        <p:nvSpPr>
          <p:cNvPr id="10" name="TextBox 9">
            <a:extLst>
              <a:ext uri="{FF2B5EF4-FFF2-40B4-BE49-F238E27FC236}">
                <a16:creationId xmlns:a16="http://schemas.microsoft.com/office/drawing/2014/main" id="{93452D99-8C6E-D040-9670-487042F04F58}"/>
              </a:ext>
            </a:extLst>
          </p:cNvPr>
          <p:cNvSpPr txBox="1"/>
          <p:nvPr/>
        </p:nvSpPr>
        <p:spPr>
          <a:xfrm>
            <a:off x="7223297" y="4121944"/>
            <a:ext cx="4968702" cy="2123658"/>
          </a:xfrm>
          <a:prstGeom prst="rect">
            <a:avLst/>
          </a:prstGeom>
          <a:noFill/>
        </p:spPr>
        <p:txBody>
          <a:bodyPr wrap="square" rtlCol="0">
            <a:spAutoFit/>
          </a:bodyPr>
          <a:lstStyle/>
          <a:p>
            <a:r>
              <a:rPr lang="en-US" sz="2200" b="1" dirty="0">
                <a:solidFill>
                  <a:srgbClr val="C00000"/>
                </a:solidFill>
              </a:rPr>
              <a:t>Overall Trend: </a:t>
            </a:r>
            <a:r>
              <a:rPr lang="en-US" sz="2200" dirty="0">
                <a:solidFill>
                  <a:srgbClr val="C00000"/>
                </a:solidFill>
              </a:rPr>
              <a:t>Not much improvement</a:t>
            </a:r>
          </a:p>
          <a:p>
            <a:endParaRPr lang="en-US" sz="2200" dirty="0">
              <a:solidFill>
                <a:srgbClr val="C00000"/>
              </a:solidFill>
            </a:endParaRPr>
          </a:p>
          <a:p>
            <a:r>
              <a:rPr lang="en-US" sz="2200" b="1" dirty="0">
                <a:solidFill>
                  <a:srgbClr val="C00000"/>
                </a:solidFill>
              </a:rPr>
              <a:t>Boeing: </a:t>
            </a:r>
            <a:r>
              <a:rPr lang="en-US" sz="2200" dirty="0">
                <a:solidFill>
                  <a:srgbClr val="C00000"/>
                </a:solidFill>
              </a:rPr>
              <a:t>Significant reduction in fatalities since 2018</a:t>
            </a:r>
          </a:p>
          <a:p>
            <a:endParaRPr lang="en-US" sz="2200" dirty="0">
              <a:solidFill>
                <a:srgbClr val="C00000"/>
              </a:solidFill>
            </a:endParaRPr>
          </a:p>
          <a:p>
            <a:r>
              <a:rPr lang="en-US" sz="2200" b="1" dirty="0">
                <a:solidFill>
                  <a:srgbClr val="C00000"/>
                </a:solidFill>
              </a:rPr>
              <a:t>Airbus: </a:t>
            </a:r>
            <a:r>
              <a:rPr lang="en-US" sz="2200" dirty="0">
                <a:solidFill>
                  <a:srgbClr val="C00000"/>
                </a:solidFill>
              </a:rPr>
              <a:t>Reduction in fatalities sins 2017</a:t>
            </a:r>
          </a:p>
        </p:txBody>
      </p:sp>
      <p:sp>
        <p:nvSpPr>
          <p:cNvPr id="11" name="TextBox 10">
            <a:extLst>
              <a:ext uri="{FF2B5EF4-FFF2-40B4-BE49-F238E27FC236}">
                <a16:creationId xmlns:a16="http://schemas.microsoft.com/office/drawing/2014/main" id="{ED690B34-1DC9-DD41-BE68-C2ADB6E55686}"/>
              </a:ext>
            </a:extLst>
          </p:cNvPr>
          <p:cNvSpPr txBox="1"/>
          <p:nvPr/>
        </p:nvSpPr>
        <p:spPr>
          <a:xfrm>
            <a:off x="7429143" y="2183041"/>
            <a:ext cx="4557010" cy="1446550"/>
          </a:xfrm>
          <a:prstGeom prst="rect">
            <a:avLst/>
          </a:prstGeom>
          <a:noFill/>
        </p:spPr>
        <p:txBody>
          <a:bodyPr wrap="square" rtlCol="0">
            <a:spAutoFit/>
          </a:bodyPr>
          <a:lstStyle/>
          <a:p>
            <a:pPr algn="ctr"/>
            <a:r>
              <a:rPr lang="en-US" sz="2200" dirty="0"/>
              <a:t>Improvements over the last 10 years</a:t>
            </a:r>
          </a:p>
          <a:p>
            <a:pPr algn="ctr"/>
            <a:endParaRPr lang="en-US" sz="2200" dirty="0"/>
          </a:p>
          <a:p>
            <a:pPr algn="ctr"/>
            <a:r>
              <a:rPr lang="en-US" sz="2200" dirty="0"/>
              <a:t>Looking at the 10 makes with the lowest fatality ratio</a:t>
            </a:r>
          </a:p>
        </p:txBody>
      </p:sp>
    </p:spTree>
    <p:extLst>
      <p:ext uri="{BB962C8B-B14F-4D97-AF65-F5344CB8AC3E}">
        <p14:creationId xmlns:p14="http://schemas.microsoft.com/office/powerpoint/2010/main" val="3259778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56A05-A0ED-F747-A637-74835C40896B}"/>
              </a:ext>
            </a:extLst>
          </p:cNvPr>
          <p:cNvSpPr>
            <a:spLocks noGrp="1"/>
          </p:cNvSpPr>
          <p:nvPr>
            <p:ph type="title"/>
          </p:nvPr>
        </p:nvSpPr>
        <p:spPr>
          <a:xfrm>
            <a:off x="206061" y="141358"/>
            <a:ext cx="11848563" cy="1188720"/>
          </a:xfrm>
        </p:spPr>
        <p:txBody>
          <a:bodyPr/>
          <a:lstStyle/>
          <a:p>
            <a:r>
              <a:rPr lang="en-US" dirty="0"/>
              <a:t>Which Boeing and airbus models have the lowest fatality ratios?</a:t>
            </a:r>
          </a:p>
        </p:txBody>
      </p:sp>
      <p:pic>
        <p:nvPicPr>
          <p:cNvPr id="5" name="Picture 4">
            <a:extLst>
              <a:ext uri="{FF2B5EF4-FFF2-40B4-BE49-F238E27FC236}">
                <a16:creationId xmlns:a16="http://schemas.microsoft.com/office/drawing/2014/main" id="{02283214-B32B-B941-B8D7-7DA0E044A646}"/>
              </a:ext>
            </a:extLst>
          </p:cNvPr>
          <p:cNvPicPr>
            <a:picLocks noChangeAspect="1"/>
          </p:cNvPicPr>
          <p:nvPr/>
        </p:nvPicPr>
        <p:blipFill>
          <a:blip r:embed="rId3"/>
          <a:stretch>
            <a:fillRect/>
          </a:stretch>
        </p:blipFill>
        <p:spPr>
          <a:xfrm>
            <a:off x="109380" y="1690687"/>
            <a:ext cx="5908981" cy="3872985"/>
          </a:xfrm>
          <a:prstGeom prst="rect">
            <a:avLst/>
          </a:prstGeom>
        </p:spPr>
      </p:pic>
      <p:pic>
        <p:nvPicPr>
          <p:cNvPr id="9" name="Picture 8">
            <a:extLst>
              <a:ext uri="{FF2B5EF4-FFF2-40B4-BE49-F238E27FC236}">
                <a16:creationId xmlns:a16="http://schemas.microsoft.com/office/drawing/2014/main" id="{099D67B6-14E5-3241-87E5-5DD087FF065D}"/>
              </a:ext>
            </a:extLst>
          </p:cNvPr>
          <p:cNvPicPr>
            <a:picLocks noChangeAspect="1"/>
          </p:cNvPicPr>
          <p:nvPr/>
        </p:nvPicPr>
        <p:blipFill>
          <a:blip r:embed="rId4"/>
          <a:stretch>
            <a:fillRect/>
          </a:stretch>
        </p:blipFill>
        <p:spPr>
          <a:xfrm>
            <a:off x="6644206" y="1870990"/>
            <a:ext cx="5303274" cy="3512378"/>
          </a:xfrm>
          <a:prstGeom prst="rect">
            <a:avLst/>
          </a:prstGeom>
        </p:spPr>
      </p:pic>
      <p:sp>
        <p:nvSpPr>
          <p:cNvPr id="10" name="TextBox 9">
            <a:extLst>
              <a:ext uri="{FF2B5EF4-FFF2-40B4-BE49-F238E27FC236}">
                <a16:creationId xmlns:a16="http://schemas.microsoft.com/office/drawing/2014/main" id="{D38320E6-0B9C-6745-915E-E5B0968C368D}"/>
              </a:ext>
            </a:extLst>
          </p:cNvPr>
          <p:cNvSpPr txBox="1"/>
          <p:nvPr/>
        </p:nvSpPr>
        <p:spPr>
          <a:xfrm>
            <a:off x="432188" y="5743977"/>
            <a:ext cx="6936835" cy="461665"/>
          </a:xfrm>
          <a:prstGeom prst="rect">
            <a:avLst/>
          </a:prstGeom>
          <a:noFill/>
        </p:spPr>
        <p:txBody>
          <a:bodyPr wrap="none" rtlCol="0">
            <a:spAutoFit/>
          </a:bodyPr>
          <a:lstStyle/>
          <a:p>
            <a:r>
              <a:rPr lang="en-US" sz="2400" dirty="0"/>
              <a:t>Each Make has 2 models with fatality ratios below 0.5:</a:t>
            </a:r>
          </a:p>
        </p:txBody>
      </p:sp>
      <p:sp>
        <p:nvSpPr>
          <p:cNvPr id="11" name="TextBox 10">
            <a:extLst>
              <a:ext uri="{FF2B5EF4-FFF2-40B4-BE49-F238E27FC236}">
                <a16:creationId xmlns:a16="http://schemas.microsoft.com/office/drawing/2014/main" id="{0E593D6A-34D5-4E42-A07D-BE7B2C64215C}"/>
              </a:ext>
            </a:extLst>
          </p:cNvPr>
          <p:cNvSpPr txBox="1"/>
          <p:nvPr/>
        </p:nvSpPr>
        <p:spPr>
          <a:xfrm>
            <a:off x="7602824" y="5651643"/>
            <a:ext cx="2858475"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solidFill>
                  <a:srgbClr val="C00000"/>
                </a:solidFill>
              </a:rPr>
              <a:t>Boeing: 727, 787</a:t>
            </a:r>
          </a:p>
          <a:p>
            <a:pPr marL="285750" indent="-285750">
              <a:buFont typeface="Arial" panose="020B0604020202020204" pitchFamily="34" charset="0"/>
              <a:buChar char="•"/>
            </a:pPr>
            <a:r>
              <a:rPr lang="en-US" sz="2400" dirty="0">
                <a:solidFill>
                  <a:srgbClr val="C00000"/>
                </a:solidFill>
              </a:rPr>
              <a:t>Airbus: A300, A320</a:t>
            </a:r>
          </a:p>
        </p:txBody>
      </p:sp>
    </p:spTree>
    <p:extLst>
      <p:ext uri="{BB962C8B-B14F-4D97-AF65-F5344CB8AC3E}">
        <p14:creationId xmlns:p14="http://schemas.microsoft.com/office/powerpoint/2010/main" val="1159762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547D3-6C59-0D4A-8A35-B9C3AB11AD36}"/>
              </a:ext>
            </a:extLst>
          </p:cNvPr>
          <p:cNvSpPr>
            <a:spLocks noGrp="1"/>
          </p:cNvSpPr>
          <p:nvPr>
            <p:ph type="title"/>
          </p:nvPr>
        </p:nvSpPr>
        <p:spPr>
          <a:xfrm>
            <a:off x="206061" y="204204"/>
            <a:ext cx="11770485" cy="1325563"/>
          </a:xfrm>
        </p:spPr>
        <p:txBody>
          <a:bodyPr>
            <a:normAutofit/>
          </a:bodyPr>
          <a:lstStyle/>
          <a:p>
            <a:r>
              <a:rPr lang="en-US" dirty="0"/>
              <a:t>Number of Engines that Produce the most Fatalities</a:t>
            </a:r>
          </a:p>
        </p:txBody>
      </p:sp>
      <p:pic>
        <p:nvPicPr>
          <p:cNvPr id="11" name="Picture 10">
            <a:extLst>
              <a:ext uri="{FF2B5EF4-FFF2-40B4-BE49-F238E27FC236}">
                <a16:creationId xmlns:a16="http://schemas.microsoft.com/office/drawing/2014/main" id="{0EFE6BA3-5428-4A44-A989-4B118C3B60C1}"/>
              </a:ext>
            </a:extLst>
          </p:cNvPr>
          <p:cNvPicPr>
            <a:picLocks noChangeAspect="1"/>
          </p:cNvPicPr>
          <p:nvPr/>
        </p:nvPicPr>
        <p:blipFill>
          <a:blip r:embed="rId2"/>
          <a:stretch>
            <a:fillRect/>
          </a:stretch>
        </p:blipFill>
        <p:spPr>
          <a:xfrm>
            <a:off x="109682" y="2195368"/>
            <a:ext cx="6632238" cy="4357832"/>
          </a:xfrm>
          <a:prstGeom prst="rect">
            <a:avLst/>
          </a:prstGeom>
        </p:spPr>
      </p:pic>
      <p:sp>
        <p:nvSpPr>
          <p:cNvPr id="12" name="TextBox 11">
            <a:extLst>
              <a:ext uri="{FF2B5EF4-FFF2-40B4-BE49-F238E27FC236}">
                <a16:creationId xmlns:a16="http://schemas.microsoft.com/office/drawing/2014/main" id="{F60A67C7-564F-3F4E-85CC-32A14977833F}"/>
              </a:ext>
            </a:extLst>
          </p:cNvPr>
          <p:cNvSpPr txBox="1"/>
          <p:nvPr/>
        </p:nvSpPr>
        <p:spPr>
          <a:xfrm>
            <a:off x="7259781" y="3089564"/>
            <a:ext cx="4488873" cy="1569660"/>
          </a:xfrm>
          <a:prstGeom prst="rect">
            <a:avLst/>
          </a:prstGeom>
          <a:noFill/>
        </p:spPr>
        <p:txBody>
          <a:bodyPr wrap="square" rtlCol="0">
            <a:spAutoFit/>
          </a:bodyPr>
          <a:lstStyle/>
          <a:p>
            <a:pPr algn="ctr"/>
            <a:r>
              <a:rPr lang="en-US" sz="3200" dirty="0">
                <a:solidFill>
                  <a:srgbClr val="C00000"/>
                </a:solidFill>
              </a:rPr>
              <a:t>Small, single engine planes crashes produce the most fatalities</a:t>
            </a:r>
          </a:p>
        </p:txBody>
      </p:sp>
      <p:sp>
        <p:nvSpPr>
          <p:cNvPr id="13" name="TextBox 12">
            <a:extLst>
              <a:ext uri="{FF2B5EF4-FFF2-40B4-BE49-F238E27FC236}">
                <a16:creationId xmlns:a16="http://schemas.microsoft.com/office/drawing/2014/main" id="{BE5002CA-EF13-CC43-81C7-79D8398B44E9}"/>
              </a:ext>
            </a:extLst>
          </p:cNvPr>
          <p:cNvSpPr txBox="1"/>
          <p:nvPr/>
        </p:nvSpPr>
        <p:spPr>
          <a:xfrm>
            <a:off x="4529203" y="1493235"/>
            <a:ext cx="3124200" cy="369332"/>
          </a:xfrm>
          <a:prstGeom prst="rect">
            <a:avLst/>
          </a:prstGeom>
          <a:noFill/>
        </p:spPr>
        <p:txBody>
          <a:bodyPr wrap="square" rtlCol="0">
            <a:spAutoFit/>
          </a:bodyPr>
          <a:lstStyle/>
          <a:p>
            <a:pPr algn="ctr"/>
            <a:r>
              <a:rPr lang="en-US" dirty="0"/>
              <a:t>Shorthand for Airplane size</a:t>
            </a:r>
          </a:p>
        </p:txBody>
      </p:sp>
    </p:spTree>
    <p:extLst>
      <p:ext uri="{BB962C8B-B14F-4D97-AF65-F5344CB8AC3E}">
        <p14:creationId xmlns:p14="http://schemas.microsoft.com/office/powerpoint/2010/main" val="2173273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FB834-AAC7-3E4C-BBD2-7BD48F670AAA}"/>
              </a:ext>
            </a:extLst>
          </p:cNvPr>
          <p:cNvSpPr>
            <a:spLocks noGrp="1"/>
          </p:cNvSpPr>
          <p:nvPr>
            <p:ph type="title"/>
          </p:nvPr>
        </p:nvSpPr>
        <p:spPr>
          <a:xfrm>
            <a:off x="283335" y="423780"/>
            <a:ext cx="11616744" cy="1188720"/>
          </a:xfrm>
        </p:spPr>
        <p:txBody>
          <a:bodyPr/>
          <a:lstStyle/>
          <a:p>
            <a:r>
              <a:rPr lang="en-US" dirty="0"/>
              <a:t>Conclusions</a:t>
            </a:r>
          </a:p>
        </p:txBody>
      </p:sp>
      <p:sp>
        <p:nvSpPr>
          <p:cNvPr id="3" name="Content Placeholder 2">
            <a:extLst>
              <a:ext uri="{FF2B5EF4-FFF2-40B4-BE49-F238E27FC236}">
                <a16:creationId xmlns:a16="http://schemas.microsoft.com/office/drawing/2014/main" id="{E924353C-B2D2-1443-B468-9785F0832376}"/>
              </a:ext>
            </a:extLst>
          </p:cNvPr>
          <p:cNvSpPr>
            <a:spLocks noGrp="1"/>
          </p:cNvSpPr>
          <p:nvPr>
            <p:ph idx="1"/>
          </p:nvPr>
        </p:nvSpPr>
        <p:spPr>
          <a:xfrm>
            <a:off x="889686" y="1612500"/>
            <a:ext cx="11010393" cy="4656581"/>
          </a:xfrm>
        </p:spPr>
        <p:txBody>
          <a:bodyPr>
            <a:normAutofit/>
          </a:bodyPr>
          <a:lstStyle/>
          <a:p>
            <a:pPr marL="0" indent="0" algn="ctr">
              <a:buNone/>
            </a:pPr>
            <a:endParaRPr lang="en-US" sz="2000" i="1" dirty="0">
              <a:solidFill>
                <a:srgbClr val="C00000"/>
              </a:solidFill>
            </a:endParaRPr>
          </a:p>
          <a:p>
            <a:pPr marL="514350" indent="-514350">
              <a:buFont typeface="+mj-lt"/>
              <a:buAutoNum type="arabicPeriod"/>
            </a:pPr>
            <a:r>
              <a:rPr lang="en-US" sz="3500" i="1" dirty="0">
                <a:solidFill>
                  <a:srgbClr val="C00000"/>
                </a:solidFill>
              </a:rPr>
              <a:t>Avoid Instructional and Aerial Applications</a:t>
            </a:r>
          </a:p>
          <a:p>
            <a:pPr marL="514350" indent="-514350">
              <a:buFont typeface="+mj-lt"/>
              <a:buAutoNum type="arabicPeriod"/>
            </a:pPr>
            <a:r>
              <a:rPr lang="en-US" sz="3500" i="1" dirty="0">
                <a:solidFill>
                  <a:srgbClr val="C00000"/>
                </a:solidFill>
              </a:rPr>
              <a:t>Boeing and Airbus have the best safety record</a:t>
            </a:r>
          </a:p>
          <a:p>
            <a:pPr lvl="3"/>
            <a:r>
              <a:rPr lang="en-US" sz="3300" i="1" dirty="0">
                <a:solidFill>
                  <a:srgbClr val="C00000"/>
                </a:solidFill>
              </a:rPr>
              <a:t>Best models: </a:t>
            </a:r>
            <a:r>
              <a:rPr lang="en-US" sz="3000" i="1" dirty="0">
                <a:solidFill>
                  <a:srgbClr val="C00000"/>
                </a:solidFill>
              </a:rPr>
              <a:t>Boeing 727 &amp; 787,  Airbus A300 &amp; A320</a:t>
            </a:r>
            <a:endParaRPr lang="en-US" sz="3300" i="1" dirty="0">
              <a:solidFill>
                <a:srgbClr val="C00000"/>
              </a:solidFill>
            </a:endParaRPr>
          </a:p>
          <a:p>
            <a:pPr marL="514350" indent="-514350">
              <a:buFont typeface="+mj-lt"/>
              <a:buAutoNum type="arabicPeriod"/>
            </a:pPr>
            <a:r>
              <a:rPr lang="en-US" sz="3500" i="1" dirty="0">
                <a:solidFill>
                  <a:srgbClr val="C00000"/>
                </a:solidFill>
              </a:rPr>
              <a:t>Avoid single engine planes</a:t>
            </a:r>
          </a:p>
          <a:p>
            <a:pPr marL="0" indent="0" algn="ctr">
              <a:buNone/>
            </a:pPr>
            <a:endParaRPr lang="en-US" sz="1300" dirty="0"/>
          </a:p>
          <a:p>
            <a:pPr lvl="1">
              <a:buFontTx/>
              <a:buChar char="-"/>
            </a:pPr>
            <a:endParaRPr lang="en-US" sz="2600" dirty="0"/>
          </a:p>
          <a:p>
            <a:pPr marL="228600" lvl="1" indent="0">
              <a:buNone/>
            </a:pPr>
            <a:endParaRPr lang="en-US" sz="2600" dirty="0"/>
          </a:p>
        </p:txBody>
      </p:sp>
      <p:pic>
        <p:nvPicPr>
          <p:cNvPr id="4" name="Picture 3">
            <a:extLst>
              <a:ext uri="{FF2B5EF4-FFF2-40B4-BE49-F238E27FC236}">
                <a16:creationId xmlns:a16="http://schemas.microsoft.com/office/drawing/2014/main" id="{925BC5FB-698C-2A4F-BBFA-83F0A8AA0F16}"/>
              </a:ext>
            </a:extLst>
          </p:cNvPr>
          <p:cNvPicPr>
            <a:picLocks noChangeAspect="1"/>
          </p:cNvPicPr>
          <p:nvPr/>
        </p:nvPicPr>
        <p:blipFill>
          <a:blip r:embed="rId2"/>
          <a:stretch>
            <a:fillRect/>
          </a:stretch>
        </p:blipFill>
        <p:spPr>
          <a:xfrm>
            <a:off x="1364665" y="4774492"/>
            <a:ext cx="4515006" cy="1701076"/>
          </a:xfrm>
          <a:prstGeom prst="rect">
            <a:avLst/>
          </a:prstGeom>
        </p:spPr>
      </p:pic>
      <p:pic>
        <p:nvPicPr>
          <p:cNvPr id="5" name="Picture 4">
            <a:extLst>
              <a:ext uri="{FF2B5EF4-FFF2-40B4-BE49-F238E27FC236}">
                <a16:creationId xmlns:a16="http://schemas.microsoft.com/office/drawing/2014/main" id="{364D48CF-E69F-CA41-90D8-77A0382C7F91}"/>
              </a:ext>
            </a:extLst>
          </p:cNvPr>
          <p:cNvPicPr>
            <a:picLocks noChangeAspect="1"/>
          </p:cNvPicPr>
          <p:nvPr/>
        </p:nvPicPr>
        <p:blipFill>
          <a:blip r:embed="rId3"/>
          <a:stretch>
            <a:fillRect/>
          </a:stretch>
        </p:blipFill>
        <p:spPr>
          <a:xfrm>
            <a:off x="6486022" y="4670348"/>
            <a:ext cx="3055958" cy="1909363"/>
          </a:xfrm>
          <a:prstGeom prst="rect">
            <a:avLst/>
          </a:prstGeom>
        </p:spPr>
      </p:pic>
    </p:spTree>
    <p:extLst>
      <p:ext uri="{BB962C8B-B14F-4D97-AF65-F5344CB8AC3E}">
        <p14:creationId xmlns:p14="http://schemas.microsoft.com/office/powerpoint/2010/main" val="168141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FB834-AAC7-3E4C-BBD2-7BD48F670AAA}"/>
              </a:ext>
            </a:extLst>
          </p:cNvPr>
          <p:cNvSpPr>
            <a:spLocks noGrp="1"/>
          </p:cNvSpPr>
          <p:nvPr>
            <p:ph type="title"/>
          </p:nvPr>
        </p:nvSpPr>
        <p:spPr>
          <a:xfrm>
            <a:off x="283335" y="176645"/>
            <a:ext cx="11616744" cy="1188720"/>
          </a:xfrm>
        </p:spPr>
        <p:txBody>
          <a:bodyPr/>
          <a:lstStyle/>
          <a:p>
            <a:r>
              <a:rPr lang="en-US" dirty="0"/>
              <a:t>What now?</a:t>
            </a:r>
          </a:p>
        </p:txBody>
      </p:sp>
      <p:graphicFrame>
        <p:nvGraphicFramePr>
          <p:cNvPr id="6" name="Diagram 5">
            <a:extLst>
              <a:ext uri="{FF2B5EF4-FFF2-40B4-BE49-F238E27FC236}">
                <a16:creationId xmlns:a16="http://schemas.microsoft.com/office/drawing/2014/main" id="{277D38B8-ABCF-3640-ADFE-A27F3F8DD846}"/>
              </a:ext>
            </a:extLst>
          </p:cNvPr>
          <p:cNvGraphicFramePr/>
          <p:nvPr>
            <p:extLst>
              <p:ext uri="{D42A27DB-BD31-4B8C-83A1-F6EECF244321}">
                <p14:modId xmlns:p14="http://schemas.microsoft.com/office/powerpoint/2010/main" val="115901832"/>
              </p:ext>
            </p:extLst>
          </p:nvPr>
        </p:nvGraphicFramePr>
        <p:xfrm>
          <a:off x="1463589" y="1365365"/>
          <a:ext cx="949685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2429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FB834-AAC7-3E4C-BBD2-7BD48F670AAA}"/>
              </a:ext>
            </a:extLst>
          </p:cNvPr>
          <p:cNvSpPr>
            <a:spLocks noGrp="1"/>
          </p:cNvSpPr>
          <p:nvPr>
            <p:ph type="title"/>
          </p:nvPr>
        </p:nvSpPr>
        <p:spPr>
          <a:xfrm>
            <a:off x="283335" y="176645"/>
            <a:ext cx="11616744" cy="1188720"/>
          </a:xfrm>
        </p:spPr>
        <p:txBody>
          <a:bodyPr/>
          <a:lstStyle/>
          <a:p>
            <a:r>
              <a:rPr lang="en-US" dirty="0"/>
              <a:t>Contact information</a:t>
            </a:r>
          </a:p>
        </p:txBody>
      </p:sp>
      <p:sp>
        <p:nvSpPr>
          <p:cNvPr id="3" name="TextBox 2">
            <a:extLst>
              <a:ext uri="{FF2B5EF4-FFF2-40B4-BE49-F238E27FC236}">
                <a16:creationId xmlns:a16="http://schemas.microsoft.com/office/drawing/2014/main" id="{944FC678-B6B3-F841-B262-141B9B9884FB}"/>
              </a:ext>
            </a:extLst>
          </p:cNvPr>
          <p:cNvSpPr txBox="1"/>
          <p:nvPr/>
        </p:nvSpPr>
        <p:spPr>
          <a:xfrm>
            <a:off x="3484238" y="2900364"/>
            <a:ext cx="5214938" cy="1446550"/>
          </a:xfrm>
          <a:prstGeom prst="rect">
            <a:avLst/>
          </a:prstGeom>
          <a:noFill/>
        </p:spPr>
        <p:txBody>
          <a:bodyPr wrap="square" rtlCol="0">
            <a:spAutoFit/>
          </a:bodyPr>
          <a:lstStyle/>
          <a:p>
            <a:pPr algn="ctr"/>
            <a:r>
              <a:rPr lang="en-US" sz="2800" dirty="0"/>
              <a:t>Abigail Campbell</a:t>
            </a:r>
          </a:p>
          <a:p>
            <a:pPr algn="ctr"/>
            <a:endParaRPr lang="en-US" sz="2000" dirty="0"/>
          </a:p>
          <a:p>
            <a:pPr algn="ctr"/>
            <a:r>
              <a:rPr lang="en-US" sz="2000" dirty="0">
                <a:hlinkClick r:id="rId3"/>
              </a:rPr>
              <a:t>abbycampbell0@gmail.com</a:t>
            </a:r>
            <a:endParaRPr lang="en-US" sz="2000" dirty="0"/>
          </a:p>
          <a:p>
            <a:pPr algn="ctr"/>
            <a:r>
              <a:rPr lang="en-US" sz="2000" dirty="0"/>
              <a:t>(801) 541-2771</a:t>
            </a:r>
          </a:p>
        </p:txBody>
      </p:sp>
    </p:spTree>
    <p:extLst>
      <p:ext uri="{BB962C8B-B14F-4D97-AF65-F5344CB8AC3E}">
        <p14:creationId xmlns:p14="http://schemas.microsoft.com/office/powerpoint/2010/main" val="2699913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8E527-67F5-A84E-911F-E27A88A94323}"/>
              </a:ext>
            </a:extLst>
          </p:cNvPr>
          <p:cNvSpPr>
            <a:spLocks noGrp="1"/>
          </p:cNvSpPr>
          <p:nvPr>
            <p:ph type="title"/>
          </p:nvPr>
        </p:nvSpPr>
        <p:spPr>
          <a:xfrm>
            <a:off x="154546" y="114687"/>
            <a:ext cx="11822806" cy="1188720"/>
          </a:xfrm>
        </p:spPr>
        <p:txBody>
          <a:bodyPr/>
          <a:lstStyle/>
          <a:p>
            <a:r>
              <a:rPr lang="en-US" dirty="0"/>
              <a:t>Airplane Risk Assessment</a:t>
            </a:r>
          </a:p>
        </p:txBody>
      </p:sp>
      <p:sp>
        <p:nvSpPr>
          <p:cNvPr id="3" name="Content Placeholder 2">
            <a:extLst>
              <a:ext uri="{FF2B5EF4-FFF2-40B4-BE49-F238E27FC236}">
                <a16:creationId xmlns:a16="http://schemas.microsoft.com/office/drawing/2014/main" id="{981D1369-E578-5E48-8DE4-3ED94B782C95}"/>
              </a:ext>
            </a:extLst>
          </p:cNvPr>
          <p:cNvSpPr>
            <a:spLocks noGrp="1"/>
          </p:cNvSpPr>
          <p:nvPr>
            <p:ph idx="1"/>
          </p:nvPr>
        </p:nvSpPr>
        <p:spPr>
          <a:xfrm>
            <a:off x="667264" y="1622738"/>
            <a:ext cx="10824519" cy="4117289"/>
          </a:xfrm>
        </p:spPr>
        <p:txBody>
          <a:bodyPr>
            <a:normAutofit/>
          </a:bodyPr>
          <a:lstStyle/>
          <a:p>
            <a:pPr marL="0" indent="0" algn="ctr">
              <a:buNone/>
            </a:pPr>
            <a:r>
              <a:rPr lang="en-US" sz="3200" i="1" dirty="0"/>
              <a:t>We are considering expanding into aircraft transportation, but what are the risks involved?</a:t>
            </a:r>
          </a:p>
          <a:p>
            <a:pPr marL="0" indent="0">
              <a:buNone/>
            </a:pPr>
            <a:endParaRPr lang="en-US" sz="2400" dirty="0"/>
          </a:p>
          <a:p>
            <a:r>
              <a:rPr lang="en-US" sz="2400" dirty="0"/>
              <a:t>Which airplane applications are the most dangerous? </a:t>
            </a:r>
            <a:r>
              <a:rPr lang="en-US" sz="2400" dirty="0">
                <a:solidFill>
                  <a:srgbClr val="C00000"/>
                </a:solidFill>
              </a:rPr>
              <a:t>Instructional,  Aerial</a:t>
            </a:r>
          </a:p>
          <a:p>
            <a:r>
              <a:rPr lang="en-US" sz="2400" dirty="0"/>
              <a:t>Which airplane manufactures have the best safety record? </a:t>
            </a:r>
            <a:r>
              <a:rPr lang="en-US" sz="2400" dirty="0">
                <a:solidFill>
                  <a:srgbClr val="C00000"/>
                </a:solidFill>
              </a:rPr>
              <a:t>Boeing,  Airbus</a:t>
            </a:r>
          </a:p>
          <a:p>
            <a:r>
              <a:rPr lang="en-US" sz="2400" dirty="0"/>
              <a:t>What size of airplane is the most reliable? </a:t>
            </a:r>
            <a:r>
              <a:rPr lang="en-US" sz="2400" dirty="0">
                <a:solidFill>
                  <a:srgbClr val="C00000"/>
                </a:solidFill>
              </a:rPr>
              <a:t>2+ engines</a:t>
            </a:r>
          </a:p>
        </p:txBody>
      </p:sp>
    </p:spTree>
    <p:extLst>
      <p:ext uri="{BB962C8B-B14F-4D97-AF65-F5344CB8AC3E}">
        <p14:creationId xmlns:p14="http://schemas.microsoft.com/office/powerpoint/2010/main" val="3748036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58AA5-FF03-794C-BA8F-1087BD6948C4}"/>
              </a:ext>
            </a:extLst>
          </p:cNvPr>
          <p:cNvSpPr>
            <a:spLocks noGrp="1"/>
          </p:cNvSpPr>
          <p:nvPr>
            <p:ph type="title"/>
          </p:nvPr>
        </p:nvSpPr>
        <p:spPr>
          <a:xfrm>
            <a:off x="180304" y="128789"/>
            <a:ext cx="11861442" cy="1249251"/>
          </a:xfrm>
        </p:spPr>
        <p:txBody>
          <a:bodyPr/>
          <a:lstStyle/>
          <a:p>
            <a:pPr algn="ctr"/>
            <a:r>
              <a:rPr lang="en-US" dirty="0"/>
              <a:t>Data Set</a:t>
            </a:r>
          </a:p>
        </p:txBody>
      </p:sp>
      <p:sp>
        <p:nvSpPr>
          <p:cNvPr id="3" name="Content Placeholder 2">
            <a:extLst>
              <a:ext uri="{FF2B5EF4-FFF2-40B4-BE49-F238E27FC236}">
                <a16:creationId xmlns:a16="http://schemas.microsoft.com/office/drawing/2014/main" id="{B953FFF7-041F-2C44-823D-2911407F005C}"/>
              </a:ext>
            </a:extLst>
          </p:cNvPr>
          <p:cNvSpPr>
            <a:spLocks noGrp="1"/>
          </p:cNvSpPr>
          <p:nvPr>
            <p:ph idx="1"/>
          </p:nvPr>
        </p:nvSpPr>
        <p:spPr>
          <a:xfrm>
            <a:off x="306892" y="1743605"/>
            <a:ext cx="4994156" cy="4316997"/>
          </a:xfrm>
        </p:spPr>
        <p:txBody>
          <a:bodyPr>
            <a:normAutofit fontScale="92500"/>
          </a:bodyPr>
          <a:lstStyle/>
          <a:p>
            <a:pPr marL="0" indent="0" algn="ctr">
              <a:buNone/>
            </a:pPr>
            <a:r>
              <a:rPr lang="en-US" sz="3000" b="1" dirty="0"/>
              <a:t>National Transportation Safety Board Accident Data</a:t>
            </a:r>
          </a:p>
          <a:p>
            <a:pPr lvl="1"/>
            <a:r>
              <a:rPr lang="en-US" sz="2600" dirty="0"/>
              <a:t>Reported aircraft accidents</a:t>
            </a:r>
          </a:p>
          <a:p>
            <a:pPr lvl="1"/>
            <a:r>
              <a:rPr lang="en-US" sz="2600" dirty="0"/>
              <a:t>Within the US and international waters</a:t>
            </a:r>
          </a:p>
          <a:p>
            <a:r>
              <a:rPr lang="en-US" sz="2800" dirty="0"/>
              <a:t>Filtered to only include relevant data</a:t>
            </a:r>
          </a:p>
          <a:p>
            <a:r>
              <a:rPr lang="en-US" sz="2800" dirty="0"/>
              <a:t>27,580 relevant reports</a:t>
            </a:r>
          </a:p>
          <a:p>
            <a:pPr lvl="1"/>
            <a:r>
              <a:rPr lang="en-US" sz="2600" dirty="0"/>
              <a:t>1982 – 2022</a:t>
            </a:r>
          </a:p>
          <a:p>
            <a:pPr marL="228600" lvl="1" indent="0">
              <a:buNone/>
            </a:pPr>
            <a:endParaRPr lang="en-US" sz="2600" dirty="0"/>
          </a:p>
          <a:p>
            <a:pPr lvl="1"/>
            <a:endParaRPr lang="en-US" sz="2600" dirty="0"/>
          </a:p>
        </p:txBody>
      </p:sp>
      <p:pic>
        <p:nvPicPr>
          <p:cNvPr id="4" name="Picture 3">
            <a:extLst>
              <a:ext uri="{FF2B5EF4-FFF2-40B4-BE49-F238E27FC236}">
                <a16:creationId xmlns:a16="http://schemas.microsoft.com/office/drawing/2014/main" id="{7D1AA7AC-35FF-264C-9220-C84E6A6E1EF4}"/>
              </a:ext>
            </a:extLst>
          </p:cNvPr>
          <p:cNvPicPr>
            <a:picLocks noChangeAspect="1"/>
          </p:cNvPicPr>
          <p:nvPr/>
        </p:nvPicPr>
        <p:blipFill>
          <a:blip r:embed="rId3"/>
          <a:stretch>
            <a:fillRect/>
          </a:stretch>
        </p:blipFill>
        <p:spPr>
          <a:xfrm>
            <a:off x="7296056" y="311355"/>
            <a:ext cx="884117" cy="884117"/>
          </a:xfrm>
          <a:prstGeom prst="rect">
            <a:avLst/>
          </a:prstGeom>
        </p:spPr>
      </p:pic>
      <p:pic>
        <p:nvPicPr>
          <p:cNvPr id="11" name="Picture 10">
            <a:extLst>
              <a:ext uri="{FF2B5EF4-FFF2-40B4-BE49-F238E27FC236}">
                <a16:creationId xmlns:a16="http://schemas.microsoft.com/office/drawing/2014/main" id="{7D65FD24-D428-944D-AD4F-578516E4F84F}"/>
              </a:ext>
            </a:extLst>
          </p:cNvPr>
          <p:cNvPicPr>
            <a:picLocks noChangeAspect="1"/>
          </p:cNvPicPr>
          <p:nvPr/>
        </p:nvPicPr>
        <p:blipFill>
          <a:blip r:embed="rId4"/>
          <a:stretch>
            <a:fillRect/>
          </a:stretch>
        </p:blipFill>
        <p:spPr>
          <a:xfrm>
            <a:off x="5634682" y="1830102"/>
            <a:ext cx="6229350" cy="3384450"/>
          </a:xfrm>
          <a:prstGeom prst="rect">
            <a:avLst/>
          </a:prstGeom>
        </p:spPr>
      </p:pic>
    </p:spTree>
    <p:extLst>
      <p:ext uri="{BB962C8B-B14F-4D97-AF65-F5344CB8AC3E}">
        <p14:creationId xmlns:p14="http://schemas.microsoft.com/office/powerpoint/2010/main" val="2109473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58AA5-FF03-794C-BA8F-1087BD6948C4}"/>
              </a:ext>
            </a:extLst>
          </p:cNvPr>
          <p:cNvSpPr>
            <a:spLocks noGrp="1"/>
          </p:cNvSpPr>
          <p:nvPr>
            <p:ph type="title"/>
          </p:nvPr>
        </p:nvSpPr>
        <p:spPr>
          <a:xfrm>
            <a:off x="180304" y="200144"/>
            <a:ext cx="11861442" cy="1249251"/>
          </a:xfrm>
        </p:spPr>
        <p:txBody>
          <a:bodyPr/>
          <a:lstStyle/>
          <a:p>
            <a:pPr algn="ctr"/>
            <a:r>
              <a:rPr lang="en-US" dirty="0"/>
              <a:t>What Information is in this data set?</a:t>
            </a:r>
          </a:p>
        </p:txBody>
      </p:sp>
      <p:graphicFrame>
        <p:nvGraphicFramePr>
          <p:cNvPr id="8" name="Content Placeholder 7">
            <a:extLst>
              <a:ext uri="{FF2B5EF4-FFF2-40B4-BE49-F238E27FC236}">
                <a16:creationId xmlns:a16="http://schemas.microsoft.com/office/drawing/2014/main" id="{57B440BD-1E39-7E4E-9996-CD26A6CB2363}"/>
              </a:ext>
            </a:extLst>
          </p:cNvPr>
          <p:cNvGraphicFramePr>
            <a:graphicFrameLocks noGrp="1"/>
          </p:cNvGraphicFramePr>
          <p:nvPr>
            <p:ph idx="1"/>
            <p:extLst>
              <p:ext uri="{D42A27DB-BD31-4B8C-83A1-F6EECF244321}">
                <p14:modId xmlns:p14="http://schemas.microsoft.com/office/powerpoint/2010/main" val="2772393892"/>
              </p:ext>
            </p:extLst>
          </p:nvPr>
        </p:nvGraphicFramePr>
        <p:xfrm>
          <a:off x="482522" y="2205940"/>
          <a:ext cx="11257005" cy="2872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2688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1081227-1944-8547-9C48-BE9BC5B49A3D}"/>
              </a:ext>
            </a:extLst>
          </p:cNvPr>
          <p:cNvPicPr>
            <a:picLocks noChangeAspect="1"/>
          </p:cNvPicPr>
          <p:nvPr/>
        </p:nvPicPr>
        <p:blipFill rotWithShape="1">
          <a:blip r:embed="rId3"/>
          <a:srcRect b="14948"/>
          <a:stretch/>
        </p:blipFill>
        <p:spPr>
          <a:xfrm>
            <a:off x="167424" y="1580810"/>
            <a:ext cx="5882893" cy="3262653"/>
          </a:xfrm>
          <a:prstGeom prst="rect">
            <a:avLst/>
          </a:prstGeom>
        </p:spPr>
      </p:pic>
      <p:sp>
        <p:nvSpPr>
          <p:cNvPr id="2" name="Title 1">
            <a:extLst>
              <a:ext uri="{FF2B5EF4-FFF2-40B4-BE49-F238E27FC236}">
                <a16:creationId xmlns:a16="http://schemas.microsoft.com/office/drawing/2014/main" id="{B24830C3-4F87-9644-AC01-C67831FE4A86}"/>
              </a:ext>
            </a:extLst>
          </p:cNvPr>
          <p:cNvSpPr>
            <a:spLocks noGrp="1"/>
          </p:cNvSpPr>
          <p:nvPr>
            <p:ph type="title"/>
          </p:nvPr>
        </p:nvSpPr>
        <p:spPr>
          <a:xfrm>
            <a:off x="167425" y="153323"/>
            <a:ext cx="11887200" cy="1188720"/>
          </a:xfrm>
        </p:spPr>
        <p:txBody>
          <a:bodyPr/>
          <a:lstStyle/>
          <a:p>
            <a:r>
              <a:rPr lang="en-US" dirty="0"/>
              <a:t>Where are these Accidents occurring?</a:t>
            </a:r>
          </a:p>
        </p:txBody>
      </p:sp>
      <p:sp>
        <p:nvSpPr>
          <p:cNvPr id="8" name="Rounded Rectangle 7">
            <a:extLst>
              <a:ext uri="{FF2B5EF4-FFF2-40B4-BE49-F238E27FC236}">
                <a16:creationId xmlns:a16="http://schemas.microsoft.com/office/drawing/2014/main" id="{BBA6DDD2-B1FA-F346-981E-897093C8EF5A}"/>
              </a:ext>
            </a:extLst>
          </p:cNvPr>
          <p:cNvSpPr/>
          <p:nvPr/>
        </p:nvSpPr>
        <p:spPr>
          <a:xfrm>
            <a:off x="885509" y="2333982"/>
            <a:ext cx="1386203" cy="149413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5CE1AA51-C557-444D-A047-E72298C8FC6A}"/>
              </a:ext>
            </a:extLst>
          </p:cNvPr>
          <p:cNvCxnSpPr>
            <a:cxnSpLocks/>
          </p:cNvCxnSpPr>
          <p:nvPr/>
        </p:nvCxnSpPr>
        <p:spPr>
          <a:xfrm>
            <a:off x="2163826" y="3784513"/>
            <a:ext cx="4300071" cy="265473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8ADAF4D-8E7C-3D46-996C-B0AB00C9D0EE}"/>
              </a:ext>
            </a:extLst>
          </p:cNvPr>
          <p:cNvCxnSpPr>
            <a:cxnSpLocks/>
          </p:cNvCxnSpPr>
          <p:nvPr/>
        </p:nvCxnSpPr>
        <p:spPr>
          <a:xfrm flipV="1">
            <a:off x="2163826" y="1495079"/>
            <a:ext cx="4269694" cy="83890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77B769-8AF9-1E40-ABC9-B17BE7140727}"/>
              </a:ext>
            </a:extLst>
          </p:cNvPr>
          <p:cNvSpPr txBox="1"/>
          <p:nvPr/>
        </p:nvSpPr>
        <p:spPr>
          <a:xfrm>
            <a:off x="1969476" y="5200741"/>
            <a:ext cx="3146220" cy="646331"/>
          </a:xfrm>
          <a:prstGeom prst="rect">
            <a:avLst/>
          </a:prstGeom>
          <a:solidFill>
            <a:schemeClr val="bg1"/>
          </a:solidFill>
        </p:spPr>
        <p:txBody>
          <a:bodyPr wrap="square" rtlCol="0">
            <a:spAutoFit/>
          </a:bodyPr>
          <a:lstStyle/>
          <a:p>
            <a:pPr algn="ctr"/>
            <a:r>
              <a:rPr lang="en-US" dirty="0"/>
              <a:t>Most Accident Reports occurred within the Americas</a:t>
            </a:r>
          </a:p>
        </p:txBody>
      </p:sp>
      <p:pic>
        <p:nvPicPr>
          <p:cNvPr id="11" name="Picture 10">
            <a:extLst>
              <a:ext uri="{FF2B5EF4-FFF2-40B4-BE49-F238E27FC236}">
                <a16:creationId xmlns:a16="http://schemas.microsoft.com/office/drawing/2014/main" id="{92E714F3-2553-6B45-8FF5-E92D2B457740}"/>
              </a:ext>
            </a:extLst>
          </p:cNvPr>
          <p:cNvPicPr>
            <a:picLocks noChangeAspect="1"/>
          </p:cNvPicPr>
          <p:nvPr/>
        </p:nvPicPr>
        <p:blipFill>
          <a:blip r:embed="rId4"/>
          <a:stretch>
            <a:fillRect/>
          </a:stretch>
        </p:blipFill>
        <p:spPr>
          <a:xfrm>
            <a:off x="6463897" y="1495078"/>
            <a:ext cx="5108977" cy="4944171"/>
          </a:xfrm>
          <a:prstGeom prst="rect">
            <a:avLst/>
          </a:prstGeom>
        </p:spPr>
      </p:pic>
      <p:pic>
        <p:nvPicPr>
          <p:cNvPr id="20" name="Picture 19">
            <a:extLst>
              <a:ext uri="{FF2B5EF4-FFF2-40B4-BE49-F238E27FC236}">
                <a16:creationId xmlns:a16="http://schemas.microsoft.com/office/drawing/2014/main" id="{C68F55E3-BE77-8F4F-B0BF-B842C8FF17C3}"/>
              </a:ext>
            </a:extLst>
          </p:cNvPr>
          <p:cNvPicPr>
            <a:picLocks noChangeAspect="1"/>
          </p:cNvPicPr>
          <p:nvPr/>
        </p:nvPicPr>
        <p:blipFill>
          <a:blip r:embed="rId5"/>
          <a:stretch>
            <a:fillRect/>
          </a:stretch>
        </p:blipFill>
        <p:spPr>
          <a:xfrm>
            <a:off x="167424" y="4251739"/>
            <a:ext cx="1364215" cy="2606261"/>
          </a:xfrm>
          <a:prstGeom prst="rect">
            <a:avLst/>
          </a:prstGeom>
        </p:spPr>
      </p:pic>
    </p:spTree>
    <p:extLst>
      <p:ext uri="{BB962C8B-B14F-4D97-AF65-F5344CB8AC3E}">
        <p14:creationId xmlns:p14="http://schemas.microsoft.com/office/powerpoint/2010/main" val="1228789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43BD9-CF59-2645-96AE-F92A8E5B53EC}"/>
              </a:ext>
            </a:extLst>
          </p:cNvPr>
          <p:cNvSpPr>
            <a:spLocks noGrp="1"/>
          </p:cNvSpPr>
          <p:nvPr>
            <p:ph type="title"/>
          </p:nvPr>
        </p:nvSpPr>
        <p:spPr>
          <a:xfrm>
            <a:off x="180304" y="153324"/>
            <a:ext cx="11822806" cy="1044411"/>
          </a:xfrm>
        </p:spPr>
        <p:txBody>
          <a:bodyPr>
            <a:normAutofit fontScale="90000"/>
          </a:bodyPr>
          <a:lstStyle/>
          <a:p>
            <a:r>
              <a:rPr lang="en-US" dirty="0"/>
              <a:t>How do we ensure this data is relevant and accurate?</a:t>
            </a:r>
          </a:p>
        </p:txBody>
      </p:sp>
      <p:graphicFrame>
        <p:nvGraphicFramePr>
          <p:cNvPr id="6" name="Content Placeholder 5">
            <a:extLst>
              <a:ext uri="{FF2B5EF4-FFF2-40B4-BE49-F238E27FC236}">
                <a16:creationId xmlns:a16="http://schemas.microsoft.com/office/drawing/2014/main" id="{0878D063-31DE-2647-A43C-7790432CA190}"/>
              </a:ext>
            </a:extLst>
          </p:cNvPr>
          <p:cNvGraphicFramePr>
            <a:graphicFrameLocks noGrp="1"/>
          </p:cNvGraphicFramePr>
          <p:nvPr>
            <p:ph idx="1"/>
            <p:extLst>
              <p:ext uri="{D42A27DB-BD31-4B8C-83A1-F6EECF244321}">
                <p14:modId xmlns:p14="http://schemas.microsoft.com/office/powerpoint/2010/main" val="1062806886"/>
              </p:ext>
            </p:extLst>
          </p:nvPr>
        </p:nvGraphicFramePr>
        <p:xfrm>
          <a:off x="580594" y="1779372"/>
          <a:ext cx="11022226" cy="310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8454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43BD9-CF59-2645-96AE-F92A8E5B53EC}"/>
              </a:ext>
            </a:extLst>
          </p:cNvPr>
          <p:cNvSpPr>
            <a:spLocks noGrp="1"/>
          </p:cNvSpPr>
          <p:nvPr>
            <p:ph type="title"/>
          </p:nvPr>
        </p:nvSpPr>
        <p:spPr>
          <a:xfrm>
            <a:off x="180304" y="153324"/>
            <a:ext cx="11822806" cy="1044411"/>
          </a:xfrm>
        </p:spPr>
        <p:txBody>
          <a:bodyPr/>
          <a:lstStyle/>
          <a:p>
            <a:r>
              <a:rPr lang="en-US" dirty="0"/>
              <a:t>What were the airplanes doing?</a:t>
            </a:r>
          </a:p>
        </p:txBody>
      </p:sp>
      <p:pic>
        <p:nvPicPr>
          <p:cNvPr id="9" name="Picture 8">
            <a:extLst>
              <a:ext uri="{FF2B5EF4-FFF2-40B4-BE49-F238E27FC236}">
                <a16:creationId xmlns:a16="http://schemas.microsoft.com/office/drawing/2014/main" id="{4B15BFD3-2123-D947-8A1D-14685E145E8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9" b="98991" l="11214" r="98003"/>
                    </a14:imgEffect>
                  </a14:imgLayer>
                </a14:imgProps>
              </a:ext>
            </a:extLst>
          </a:blip>
          <a:srcRect l="9702" t="737"/>
          <a:stretch/>
        </p:blipFill>
        <p:spPr>
          <a:xfrm>
            <a:off x="5449330" y="1280285"/>
            <a:ext cx="4226009" cy="5660472"/>
          </a:xfrm>
          <a:prstGeom prst="rect">
            <a:avLst/>
          </a:prstGeom>
        </p:spPr>
      </p:pic>
      <p:pic>
        <p:nvPicPr>
          <p:cNvPr id="11" name="Picture 10">
            <a:extLst>
              <a:ext uri="{FF2B5EF4-FFF2-40B4-BE49-F238E27FC236}">
                <a16:creationId xmlns:a16="http://schemas.microsoft.com/office/drawing/2014/main" id="{775CDE46-3727-CF45-9074-8D081B4F4F66}"/>
              </a:ext>
            </a:extLst>
          </p:cNvPr>
          <p:cNvPicPr>
            <a:picLocks noChangeAspect="1"/>
          </p:cNvPicPr>
          <p:nvPr/>
        </p:nvPicPr>
        <p:blipFill>
          <a:blip r:embed="rId4"/>
          <a:stretch>
            <a:fillRect/>
          </a:stretch>
        </p:blipFill>
        <p:spPr>
          <a:xfrm>
            <a:off x="9979212" y="1322172"/>
            <a:ext cx="1674153" cy="5418969"/>
          </a:xfrm>
          <a:prstGeom prst="rect">
            <a:avLst/>
          </a:prstGeom>
        </p:spPr>
      </p:pic>
      <p:sp>
        <p:nvSpPr>
          <p:cNvPr id="12" name="TextBox 11">
            <a:extLst>
              <a:ext uri="{FF2B5EF4-FFF2-40B4-BE49-F238E27FC236}">
                <a16:creationId xmlns:a16="http://schemas.microsoft.com/office/drawing/2014/main" id="{585D9D04-41F1-2646-8181-5034C6FDD921}"/>
              </a:ext>
            </a:extLst>
          </p:cNvPr>
          <p:cNvSpPr txBox="1"/>
          <p:nvPr/>
        </p:nvSpPr>
        <p:spPr>
          <a:xfrm>
            <a:off x="391760" y="2066131"/>
            <a:ext cx="5415916" cy="2677656"/>
          </a:xfrm>
          <a:prstGeom prst="rect">
            <a:avLst/>
          </a:prstGeom>
          <a:noFill/>
        </p:spPr>
        <p:txBody>
          <a:bodyPr wrap="square" rtlCol="0">
            <a:spAutoFit/>
          </a:bodyPr>
          <a:lstStyle/>
          <a:p>
            <a:pPr algn="ctr"/>
            <a:r>
              <a:rPr lang="en-US" sz="2800" dirty="0">
                <a:solidFill>
                  <a:srgbClr val="C00000"/>
                </a:solidFill>
              </a:rPr>
              <a:t>Most common flight purposes that resulted in accidents:</a:t>
            </a:r>
          </a:p>
          <a:p>
            <a:pPr algn="ctr"/>
            <a:endParaRPr lang="en-US" sz="2800" dirty="0">
              <a:solidFill>
                <a:srgbClr val="C00000"/>
              </a:solidFill>
            </a:endParaRPr>
          </a:p>
          <a:p>
            <a:r>
              <a:rPr lang="en-US" sz="2800" dirty="0">
                <a:solidFill>
                  <a:srgbClr val="C00000"/>
                </a:solidFill>
              </a:rPr>
              <a:t>1. Flight Instruction</a:t>
            </a:r>
          </a:p>
          <a:p>
            <a:r>
              <a:rPr lang="en-US" sz="2800" dirty="0">
                <a:solidFill>
                  <a:srgbClr val="C00000"/>
                </a:solidFill>
              </a:rPr>
              <a:t>2. Aerial Application </a:t>
            </a:r>
            <a:r>
              <a:rPr lang="en-US" sz="2200" dirty="0">
                <a:solidFill>
                  <a:srgbClr val="C00000"/>
                </a:solidFill>
              </a:rPr>
              <a:t>(Crop Dusting)</a:t>
            </a:r>
          </a:p>
          <a:p>
            <a:r>
              <a:rPr lang="en-US" sz="2800" dirty="0">
                <a:solidFill>
                  <a:srgbClr val="C00000"/>
                </a:solidFill>
              </a:rPr>
              <a:t>3. Business </a:t>
            </a:r>
            <a:endParaRPr lang="en-US" sz="2400" dirty="0">
              <a:solidFill>
                <a:srgbClr val="C00000"/>
              </a:solidFill>
            </a:endParaRPr>
          </a:p>
        </p:txBody>
      </p:sp>
    </p:spTree>
    <p:extLst>
      <p:ext uri="{BB962C8B-B14F-4D97-AF65-F5344CB8AC3E}">
        <p14:creationId xmlns:p14="http://schemas.microsoft.com/office/powerpoint/2010/main" val="277705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17FBFD-8AF5-B949-ADFD-738528AFA49C}"/>
              </a:ext>
            </a:extLst>
          </p:cNvPr>
          <p:cNvPicPr>
            <a:picLocks noChangeAspect="1"/>
          </p:cNvPicPr>
          <p:nvPr/>
        </p:nvPicPr>
        <p:blipFill>
          <a:blip r:embed="rId3"/>
          <a:stretch>
            <a:fillRect/>
          </a:stretch>
        </p:blipFill>
        <p:spPr>
          <a:xfrm>
            <a:off x="202045" y="1690687"/>
            <a:ext cx="7501082" cy="4787123"/>
          </a:xfrm>
          <a:prstGeom prst="rect">
            <a:avLst/>
          </a:prstGeom>
        </p:spPr>
      </p:pic>
      <p:pic>
        <p:nvPicPr>
          <p:cNvPr id="7" name="Picture 6">
            <a:extLst>
              <a:ext uri="{FF2B5EF4-FFF2-40B4-BE49-F238E27FC236}">
                <a16:creationId xmlns:a16="http://schemas.microsoft.com/office/drawing/2014/main" id="{DE42671D-462F-3C43-A503-3263BD0A7206}"/>
              </a:ext>
            </a:extLst>
          </p:cNvPr>
          <p:cNvPicPr>
            <a:picLocks noChangeAspect="1"/>
          </p:cNvPicPr>
          <p:nvPr/>
        </p:nvPicPr>
        <p:blipFill>
          <a:blip r:embed="rId4"/>
          <a:stretch>
            <a:fillRect/>
          </a:stretch>
        </p:blipFill>
        <p:spPr>
          <a:xfrm>
            <a:off x="202045" y="1644169"/>
            <a:ext cx="7614166" cy="4787124"/>
          </a:xfrm>
          <a:prstGeom prst="rect">
            <a:avLst/>
          </a:prstGeom>
        </p:spPr>
      </p:pic>
      <p:sp>
        <p:nvSpPr>
          <p:cNvPr id="17" name="Title 1">
            <a:extLst>
              <a:ext uri="{FF2B5EF4-FFF2-40B4-BE49-F238E27FC236}">
                <a16:creationId xmlns:a16="http://schemas.microsoft.com/office/drawing/2014/main" id="{6AF2A1DC-2D5C-114F-AE5B-4C7282377C25}"/>
              </a:ext>
            </a:extLst>
          </p:cNvPr>
          <p:cNvSpPr txBox="1">
            <a:spLocks/>
          </p:cNvSpPr>
          <p:nvPr/>
        </p:nvSpPr>
        <p:spPr bwMode="black">
          <a:xfrm>
            <a:off x="202044" y="143322"/>
            <a:ext cx="11839701" cy="1223493"/>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t>Which Airplane Manufacturers crashed the most?</a:t>
            </a:r>
            <a:endParaRPr lang="en-US" dirty="0"/>
          </a:p>
        </p:txBody>
      </p:sp>
      <p:sp>
        <p:nvSpPr>
          <p:cNvPr id="18" name="TextBox 17">
            <a:extLst>
              <a:ext uri="{FF2B5EF4-FFF2-40B4-BE49-F238E27FC236}">
                <a16:creationId xmlns:a16="http://schemas.microsoft.com/office/drawing/2014/main" id="{AE5C205C-794C-6141-8B3D-ABA255415F99}"/>
              </a:ext>
            </a:extLst>
          </p:cNvPr>
          <p:cNvSpPr txBox="1"/>
          <p:nvPr/>
        </p:nvSpPr>
        <p:spPr>
          <a:xfrm>
            <a:off x="8662040" y="3032275"/>
            <a:ext cx="2810824" cy="1723549"/>
          </a:xfrm>
          <a:prstGeom prst="rect">
            <a:avLst/>
          </a:prstGeom>
          <a:noFill/>
        </p:spPr>
        <p:txBody>
          <a:bodyPr wrap="square" rtlCol="0">
            <a:spAutoFit/>
          </a:bodyPr>
          <a:lstStyle/>
          <a:p>
            <a:pPr algn="ctr"/>
            <a:r>
              <a:rPr lang="en-US" sz="2800" dirty="0">
                <a:solidFill>
                  <a:srgbClr val="C00000"/>
                </a:solidFill>
              </a:rPr>
              <a:t>Top 3 Makes:</a:t>
            </a:r>
          </a:p>
          <a:p>
            <a:pPr marL="514350" indent="-514350">
              <a:buAutoNum type="arabicPeriod"/>
            </a:pPr>
            <a:r>
              <a:rPr lang="en-US" sz="2600" dirty="0">
                <a:solidFill>
                  <a:srgbClr val="C00000"/>
                </a:solidFill>
              </a:rPr>
              <a:t>Cessna</a:t>
            </a:r>
          </a:p>
          <a:p>
            <a:pPr marL="514350" indent="-514350">
              <a:buAutoNum type="arabicPeriod"/>
            </a:pPr>
            <a:r>
              <a:rPr lang="en-US" sz="2600" dirty="0">
                <a:solidFill>
                  <a:srgbClr val="C00000"/>
                </a:solidFill>
              </a:rPr>
              <a:t>Piper</a:t>
            </a:r>
          </a:p>
          <a:p>
            <a:pPr marL="514350" indent="-514350">
              <a:buAutoNum type="arabicPeriod"/>
            </a:pPr>
            <a:r>
              <a:rPr lang="en-US" sz="2600" dirty="0">
                <a:solidFill>
                  <a:srgbClr val="C00000"/>
                </a:solidFill>
              </a:rPr>
              <a:t>Boeing</a:t>
            </a:r>
          </a:p>
        </p:txBody>
      </p:sp>
    </p:spTree>
    <p:extLst>
      <p:ext uri="{BB962C8B-B14F-4D97-AF65-F5344CB8AC3E}">
        <p14:creationId xmlns:p14="http://schemas.microsoft.com/office/powerpoint/2010/main" val="596437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17FBFD-8AF5-B949-ADFD-738528AFA49C}"/>
              </a:ext>
            </a:extLst>
          </p:cNvPr>
          <p:cNvPicPr>
            <a:picLocks noChangeAspect="1"/>
          </p:cNvPicPr>
          <p:nvPr/>
        </p:nvPicPr>
        <p:blipFill>
          <a:blip r:embed="rId3"/>
          <a:stretch>
            <a:fillRect/>
          </a:stretch>
        </p:blipFill>
        <p:spPr>
          <a:xfrm>
            <a:off x="202045" y="1690687"/>
            <a:ext cx="7501082" cy="4787123"/>
          </a:xfrm>
          <a:prstGeom prst="rect">
            <a:avLst/>
          </a:prstGeom>
        </p:spPr>
      </p:pic>
      <p:pic>
        <p:nvPicPr>
          <p:cNvPr id="7" name="Picture 6">
            <a:extLst>
              <a:ext uri="{FF2B5EF4-FFF2-40B4-BE49-F238E27FC236}">
                <a16:creationId xmlns:a16="http://schemas.microsoft.com/office/drawing/2014/main" id="{DE42671D-462F-3C43-A503-3263BD0A7206}"/>
              </a:ext>
            </a:extLst>
          </p:cNvPr>
          <p:cNvPicPr>
            <a:picLocks noChangeAspect="1"/>
          </p:cNvPicPr>
          <p:nvPr/>
        </p:nvPicPr>
        <p:blipFill>
          <a:blip r:embed="rId4"/>
          <a:stretch>
            <a:fillRect/>
          </a:stretch>
        </p:blipFill>
        <p:spPr>
          <a:xfrm>
            <a:off x="202045" y="1644169"/>
            <a:ext cx="7614166" cy="4787124"/>
          </a:xfrm>
          <a:prstGeom prst="rect">
            <a:avLst/>
          </a:prstGeom>
        </p:spPr>
      </p:pic>
      <p:sp>
        <p:nvSpPr>
          <p:cNvPr id="3" name="TextBox 2">
            <a:extLst>
              <a:ext uri="{FF2B5EF4-FFF2-40B4-BE49-F238E27FC236}">
                <a16:creationId xmlns:a16="http://schemas.microsoft.com/office/drawing/2014/main" id="{5067A8B0-6F9A-0846-B98C-EFBD73813D30}"/>
              </a:ext>
            </a:extLst>
          </p:cNvPr>
          <p:cNvSpPr txBox="1"/>
          <p:nvPr/>
        </p:nvSpPr>
        <p:spPr>
          <a:xfrm>
            <a:off x="8167126" y="1840898"/>
            <a:ext cx="3745528" cy="1523494"/>
          </a:xfrm>
          <a:prstGeom prst="rect">
            <a:avLst/>
          </a:prstGeom>
          <a:noFill/>
        </p:spPr>
        <p:txBody>
          <a:bodyPr wrap="square" rtlCol="0">
            <a:spAutoFit/>
          </a:bodyPr>
          <a:lstStyle/>
          <a:p>
            <a:r>
              <a:rPr lang="en-US" dirty="0"/>
              <a:t>Top 5 Commercial Makes:</a:t>
            </a:r>
          </a:p>
          <a:p>
            <a:r>
              <a:rPr lang="en-US" sz="1500" dirty="0"/>
              <a:t>    1. </a:t>
            </a:r>
            <a:r>
              <a:rPr lang="en-US" sz="1500" b="1" dirty="0"/>
              <a:t>Boeing (USA)</a:t>
            </a:r>
          </a:p>
          <a:p>
            <a:r>
              <a:rPr lang="en-US" sz="1500" dirty="0"/>
              <a:t>    2. </a:t>
            </a:r>
            <a:r>
              <a:rPr lang="en-US" sz="1500" b="1" dirty="0"/>
              <a:t>Airbus (Netherlands)</a:t>
            </a:r>
          </a:p>
          <a:p>
            <a:r>
              <a:rPr lang="en-US" sz="1500" dirty="0"/>
              <a:t>    3. </a:t>
            </a:r>
            <a:r>
              <a:rPr lang="en-US" sz="1500" b="1" dirty="0"/>
              <a:t>Embraer (Brazil)</a:t>
            </a:r>
          </a:p>
          <a:p>
            <a:r>
              <a:rPr lang="en-US" sz="1500" dirty="0"/>
              <a:t>    4. Bombardier (Canada)</a:t>
            </a:r>
          </a:p>
          <a:p>
            <a:r>
              <a:rPr lang="en-US" sz="1500" dirty="0"/>
              <a:t>    5. </a:t>
            </a:r>
            <a:r>
              <a:rPr lang="en-US" sz="1500" dirty="0" err="1"/>
              <a:t>Comac</a:t>
            </a:r>
            <a:r>
              <a:rPr lang="en-US" sz="1500" dirty="0"/>
              <a:t> (China)</a:t>
            </a:r>
          </a:p>
        </p:txBody>
      </p:sp>
      <p:sp>
        <p:nvSpPr>
          <p:cNvPr id="4" name="TextBox 3">
            <a:extLst>
              <a:ext uri="{FF2B5EF4-FFF2-40B4-BE49-F238E27FC236}">
                <a16:creationId xmlns:a16="http://schemas.microsoft.com/office/drawing/2014/main" id="{39D97885-A680-D440-9337-26393A36B6F0}"/>
              </a:ext>
            </a:extLst>
          </p:cNvPr>
          <p:cNvSpPr txBox="1"/>
          <p:nvPr/>
        </p:nvSpPr>
        <p:spPr>
          <a:xfrm>
            <a:off x="8212282" y="3514129"/>
            <a:ext cx="3700372" cy="1523494"/>
          </a:xfrm>
          <a:prstGeom prst="rect">
            <a:avLst/>
          </a:prstGeom>
          <a:noFill/>
        </p:spPr>
        <p:txBody>
          <a:bodyPr wrap="none" rtlCol="0">
            <a:spAutoFit/>
          </a:bodyPr>
          <a:lstStyle/>
          <a:p>
            <a:r>
              <a:rPr lang="en-US" dirty="0"/>
              <a:t>Top 5 Private Makes:</a:t>
            </a:r>
          </a:p>
          <a:p>
            <a:r>
              <a:rPr lang="en-US" sz="1500" dirty="0"/>
              <a:t>    1. </a:t>
            </a:r>
            <a:r>
              <a:rPr lang="en-US" sz="1500" b="1" dirty="0"/>
              <a:t>Airbus Corporate Jets (France)</a:t>
            </a:r>
          </a:p>
          <a:p>
            <a:r>
              <a:rPr lang="en-US" sz="1500" dirty="0"/>
              <a:t>    2. </a:t>
            </a:r>
            <a:r>
              <a:rPr lang="en-US" sz="1500" b="1" dirty="0"/>
              <a:t>Boeing Business Jets (USA)</a:t>
            </a:r>
          </a:p>
          <a:p>
            <a:r>
              <a:rPr lang="en-US" sz="1500" dirty="0"/>
              <a:t>    3. Bombardier Business Aircraft (Canada)</a:t>
            </a:r>
          </a:p>
          <a:p>
            <a:r>
              <a:rPr lang="en-US" sz="1500" dirty="0"/>
              <a:t>    4. </a:t>
            </a:r>
            <a:r>
              <a:rPr lang="en-US" sz="1500" b="1" dirty="0"/>
              <a:t>Beechcraft (USA)</a:t>
            </a:r>
          </a:p>
          <a:p>
            <a:r>
              <a:rPr lang="en-US" sz="1500" dirty="0"/>
              <a:t>    5. </a:t>
            </a:r>
            <a:r>
              <a:rPr lang="en-US" sz="1500" b="1" dirty="0"/>
              <a:t>Cessna (USA)</a:t>
            </a:r>
          </a:p>
        </p:txBody>
      </p:sp>
      <p:sp>
        <p:nvSpPr>
          <p:cNvPr id="8" name="TextBox 7">
            <a:extLst>
              <a:ext uri="{FF2B5EF4-FFF2-40B4-BE49-F238E27FC236}">
                <a16:creationId xmlns:a16="http://schemas.microsoft.com/office/drawing/2014/main" id="{9F1A8974-2FFE-8A41-A7F7-5DE1F0F7B447}"/>
              </a:ext>
            </a:extLst>
          </p:cNvPr>
          <p:cNvSpPr txBox="1"/>
          <p:nvPr/>
        </p:nvSpPr>
        <p:spPr>
          <a:xfrm>
            <a:off x="8212282" y="5187360"/>
            <a:ext cx="2507481" cy="1061829"/>
          </a:xfrm>
          <a:prstGeom prst="rect">
            <a:avLst/>
          </a:prstGeom>
          <a:noFill/>
        </p:spPr>
        <p:txBody>
          <a:bodyPr wrap="none" rtlCol="0">
            <a:spAutoFit/>
          </a:bodyPr>
          <a:lstStyle/>
          <a:p>
            <a:r>
              <a:rPr lang="en-US" dirty="0"/>
              <a:t>General Aviation “Big 3”:</a:t>
            </a:r>
          </a:p>
          <a:p>
            <a:r>
              <a:rPr lang="en-US" sz="1500" dirty="0"/>
              <a:t>    1. </a:t>
            </a:r>
            <a:r>
              <a:rPr lang="en-US" sz="1500" b="1" dirty="0"/>
              <a:t>Cessna</a:t>
            </a:r>
          </a:p>
          <a:p>
            <a:r>
              <a:rPr lang="en-US" sz="1500" dirty="0"/>
              <a:t>    2. </a:t>
            </a:r>
            <a:r>
              <a:rPr lang="en-US" sz="1500" b="1" dirty="0"/>
              <a:t>Beechcraft</a:t>
            </a:r>
          </a:p>
          <a:p>
            <a:r>
              <a:rPr lang="en-US" sz="1500" dirty="0"/>
              <a:t>    3. </a:t>
            </a:r>
            <a:r>
              <a:rPr lang="en-US" sz="1500" b="1" dirty="0"/>
              <a:t>Piper</a:t>
            </a:r>
          </a:p>
        </p:txBody>
      </p:sp>
      <p:sp>
        <p:nvSpPr>
          <p:cNvPr id="11" name="Rounded Rectangle 10">
            <a:extLst>
              <a:ext uri="{FF2B5EF4-FFF2-40B4-BE49-F238E27FC236}">
                <a16:creationId xmlns:a16="http://schemas.microsoft.com/office/drawing/2014/main" id="{A30AF527-BD89-5942-9167-63A786E2F5CD}"/>
              </a:ext>
            </a:extLst>
          </p:cNvPr>
          <p:cNvSpPr/>
          <p:nvPr/>
        </p:nvSpPr>
        <p:spPr>
          <a:xfrm>
            <a:off x="666044" y="1977701"/>
            <a:ext cx="569453" cy="27045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01A9E12-BFC5-6B44-9C60-4AC286C0E3E0}"/>
              </a:ext>
            </a:extLst>
          </p:cNvPr>
          <p:cNvSpPr/>
          <p:nvPr/>
        </p:nvSpPr>
        <p:spPr>
          <a:xfrm>
            <a:off x="773289" y="2399943"/>
            <a:ext cx="501720" cy="24165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04C578D0-6A40-0A49-B741-15544D117E57}"/>
              </a:ext>
            </a:extLst>
          </p:cNvPr>
          <p:cNvSpPr/>
          <p:nvPr/>
        </p:nvSpPr>
        <p:spPr>
          <a:xfrm>
            <a:off x="666044" y="2817592"/>
            <a:ext cx="569453" cy="24169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FF60803-0D7D-FA43-BB53-D5282031E136}"/>
              </a:ext>
            </a:extLst>
          </p:cNvPr>
          <p:cNvSpPr/>
          <p:nvPr/>
        </p:nvSpPr>
        <p:spPr>
          <a:xfrm>
            <a:off x="711200" y="3224025"/>
            <a:ext cx="518016" cy="22473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6E11EF18-DCBB-7949-B1D4-33CC888AA149}"/>
              </a:ext>
            </a:extLst>
          </p:cNvPr>
          <p:cNvSpPr/>
          <p:nvPr/>
        </p:nvSpPr>
        <p:spPr>
          <a:xfrm>
            <a:off x="711200" y="4447822"/>
            <a:ext cx="518016" cy="24466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0FB3096-A1B3-9647-9384-AD1D85EF80F0}"/>
              </a:ext>
            </a:extLst>
          </p:cNvPr>
          <p:cNvSpPr/>
          <p:nvPr/>
        </p:nvSpPr>
        <p:spPr>
          <a:xfrm>
            <a:off x="553473" y="5291432"/>
            <a:ext cx="675743" cy="22883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6AF2A1DC-2D5C-114F-AE5B-4C7282377C25}"/>
              </a:ext>
            </a:extLst>
          </p:cNvPr>
          <p:cNvSpPr txBox="1">
            <a:spLocks/>
          </p:cNvSpPr>
          <p:nvPr/>
        </p:nvSpPr>
        <p:spPr bwMode="black">
          <a:xfrm>
            <a:off x="202044" y="143322"/>
            <a:ext cx="11839701" cy="1223493"/>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t>Which Airplane Manufacturers crashed the most?</a:t>
            </a:r>
            <a:endParaRPr lang="en-US" dirty="0"/>
          </a:p>
        </p:txBody>
      </p:sp>
    </p:spTree>
    <p:extLst>
      <p:ext uri="{BB962C8B-B14F-4D97-AF65-F5344CB8AC3E}">
        <p14:creationId xmlns:p14="http://schemas.microsoft.com/office/powerpoint/2010/main" val="428252496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{A98E80EB-A49B-D946-B5E9-B3F4A9A618F1}tf10001120</Template>
  <TotalTime>8803</TotalTime>
  <Words>978</Words>
  <Application>Microsoft Macintosh PowerPoint</Application>
  <PresentationFormat>Widescreen</PresentationFormat>
  <Paragraphs>193</Paragraphs>
  <Slides>17</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Gill Sans MT</vt:lpstr>
      <vt:lpstr>Parcel</vt:lpstr>
      <vt:lpstr>Airplane Risk Assessment</vt:lpstr>
      <vt:lpstr>Airplane Risk Assessment</vt:lpstr>
      <vt:lpstr>Data Set</vt:lpstr>
      <vt:lpstr>What Information is in this data set?</vt:lpstr>
      <vt:lpstr>Where are these Accidents occurring?</vt:lpstr>
      <vt:lpstr>How do we ensure this data is relevant and accurate?</vt:lpstr>
      <vt:lpstr>What were the airplanes doing?</vt:lpstr>
      <vt:lpstr>PowerPoint Presentation</vt:lpstr>
      <vt:lpstr>PowerPoint Presentation</vt:lpstr>
      <vt:lpstr>How many of these accidents resulted in fatalities?</vt:lpstr>
      <vt:lpstr>Which Airplane manufactures have the lowest fatality rate?</vt:lpstr>
      <vt:lpstr>Which makes have made the most Safety improvements?</vt:lpstr>
      <vt:lpstr>Which Boeing and airbus models have the lowest fatality ratios?</vt:lpstr>
      <vt:lpstr>Number of Engines that Produce the most Fatalities</vt:lpstr>
      <vt:lpstr>Conclusions</vt:lpstr>
      <vt:lpstr>What now?</vt:lpstr>
      <vt:lpstr>Contact information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Abigail Campbell</dc:creator>
  <cp:lastModifiedBy>Abigail Campbell</cp:lastModifiedBy>
  <cp:revision>91</cp:revision>
  <dcterms:created xsi:type="dcterms:W3CDTF">2023-07-12T14:13:00Z</dcterms:created>
  <dcterms:modified xsi:type="dcterms:W3CDTF">2023-07-18T17:19:01Z</dcterms:modified>
</cp:coreProperties>
</file>